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597" r:id="rId5"/>
    <p:sldId id="1177" r:id="rId6"/>
    <p:sldId id="1175" r:id="rId7"/>
    <p:sldId id="588" r:id="rId8"/>
    <p:sldId id="1170" r:id="rId9"/>
    <p:sldId id="1178" r:id="rId10"/>
    <p:sldId id="1180" r:id="rId11"/>
    <p:sldId id="1179" r:id="rId12"/>
    <p:sldId id="1167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9F9F7"/>
    <a:srgbClr val="FFFFFF"/>
    <a:srgbClr val="E8F0FE"/>
    <a:srgbClr val="5D5B55"/>
    <a:srgbClr val="E16C81"/>
    <a:srgbClr val="C21C22"/>
    <a:srgbClr val="D48311"/>
    <a:srgbClr val="F4BD71"/>
    <a:srgbClr val="EC9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E2BBD2-B26E-4FF1-AAFD-4BD7B3D94C08}" v="94" dt="2020-12-21T02:55:17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76" autoAdjust="0"/>
    <p:restoredTop sz="80069" autoAdjust="0"/>
  </p:normalViewPr>
  <p:slideViewPr>
    <p:cSldViewPr snapToGrid="0" snapToObjects="1">
      <p:cViewPr varScale="1">
        <p:scale>
          <a:sx n="62" d="100"/>
          <a:sy n="62" d="100"/>
        </p:scale>
        <p:origin x="498" y="6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4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mmer Jung" userId="f55f4652-1e45-4b38-b176-15d95abb47eb" providerId="ADAL" clId="{A60E96D5-8000-48EF-BC8D-CD7AD3B6E24B}"/>
    <pc:docChg chg="undo custSel mod addSld delSld modSld sldOrd">
      <pc:chgData name="Summer Jung" userId="f55f4652-1e45-4b38-b176-15d95abb47eb" providerId="ADAL" clId="{A60E96D5-8000-48EF-BC8D-CD7AD3B6E24B}" dt="2020-12-15T06:34:10.496" v="2312" actId="1036"/>
      <pc:docMkLst>
        <pc:docMk/>
      </pc:docMkLst>
      <pc:sldChg chg="del">
        <pc:chgData name="Summer Jung" userId="f55f4652-1e45-4b38-b176-15d95abb47eb" providerId="ADAL" clId="{A60E96D5-8000-48EF-BC8D-CD7AD3B6E24B}" dt="2020-12-15T02:34:48.971" v="64" actId="2696"/>
        <pc:sldMkLst>
          <pc:docMk/>
          <pc:sldMk cId="0" sldId="342"/>
        </pc:sldMkLst>
      </pc:sldChg>
      <pc:sldChg chg="del">
        <pc:chgData name="Summer Jung" userId="f55f4652-1e45-4b38-b176-15d95abb47eb" providerId="ADAL" clId="{A60E96D5-8000-48EF-BC8D-CD7AD3B6E24B}" dt="2020-12-15T02:34:48.921" v="61" actId="2696"/>
        <pc:sldMkLst>
          <pc:docMk/>
          <pc:sldMk cId="3011444344" sldId="514"/>
        </pc:sldMkLst>
      </pc:sldChg>
      <pc:sldChg chg="del">
        <pc:chgData name="Summer Jung" userId="f55f4652-1e45-4b38-b176-15d95abb47eb" providerId="ADAL" clId="{A60E96D5-8000-48EF-BC8D-CD7AD3B6E24B}" dt="2020-12-15T02:34:48.902" v="60" actId="2696"/>
        <pc:sldMkLst>
          <pc:docMk/>
          <pc:sldMk cId="3282776192" sldId="531"/>
        </pc:sldMkLst>
      </pc:sldChg>
      <pc:sldChg chg="delSp add del">
        <pc:chgData name="Summer Jung" userId="f55f4652-1e45-4b38-b176-15d95abb47eb" providerId="ADAL" clId="{A60E96D5-8000-48EF-BC8D-CD7AD3B6E24B}" dt="2020-12-15T06:20:13.131" v="1590" actId="2696"/>
        <pc:sldMkLst>
          <pc:docMk/>
          <pc:sldMk cId="0" sldId="535"/>
        </pc:sldMkLst>
        <pc:spChg chg="del">
          <ac:chgData name="Summer Jung" userId="f55f4652-1e45-4b38-b176-15d95abb47eb" providerId="ADAL" clId="{A60E96D5-8000-48EF-BC8D-CD7AD3B6E24B}" dt="2020-12-15T06:19:40.299" v="1509"/>
          <ac:spMkLst>
            <pc:docMk/>
            <pc:sldMk cId="0" sldId="535"/>
            <ac:spMk id="206" creationId="{00000000-0000-0000-0000-000000000000}"/>
          </ac:spMkLst>
        </pc:spChg>
        <pc:spChg chg="del">
          <ac:chgData name="Summer Jung" userId="f55f4652-1e45-4b38-b176-15d95abb47eb" providerId="ADAL" clId="{A60E96D5-8000-48EF-BC8D-CD7AD3B6E24B}" dt="2020-12-15T06:19:40.299" v="1509"/>
          <ac:spMkLst>
            <pc:docMk/>
            <pc:sldMk cId="0" sldId="535"/>
            <ac:spMk id="207" creationId="{00000000-0000-0000-0000-000000000000}"/>
          </ac:spMkLst>
        </pc:spChg>
        <pc:spChg chg="del">
          <ac:chgData name="Summer Jung" userId="f55f4652-1e45-4b38-b176-15d95abb47eb" providerId="ADAL" clId="{A60E96D5-8000-48EF-BC8D-CD7AD3B6E24B}" dt="2020-12-15T06:19:40.299" v="1509"/>
          <ac:spMkLst>
            <pc:docMk/>
            <pc:sldMk cId="0" sldId="535"/>
            <ac:spMk id="208" creationId="{00000000-0000-0000-0000-000000000000}"/>
          </ac:spMkLst>
        </pc:spChg>
        <pc:spChg chg="del">
          <ac:chgData name="Summer Jung" userId="f55f4652-1e45-4b38-b176-15d95abb47eb" providerId="ADAL" clId="{A60E96D5-8000-48EF-BC8D-CD7AD3B6E24B}" dt="2020-12-15T06:19:40.299" v="1509"/>
          <ac:spMkLst>
            <pc:docMk/>
            <pc:sldMk cId="0" sldId="535"/>
            <ac:spMk id="209" creationId="{00000000-0000-0000-0000-000000000000}"/>
          </ac:spMkLst>
        </pc:spChg>
        <pc:picChg chg="del">
          <ac:chgData name="Summer Jung" userId="f55f4652-1e45-4b38-b176-15d95abb47eb" providerId="ADAL" clId="{A60E96D5-8000-48EF-BC8D-CD7AD3B6E24B}" dt="2020-12-15T06:19:40.299" v="1509"/>
          <ac:picMkLst>
            <pc:docMk/>
            <pc:sldMk cId="0" sldId="535"/>
            <ac:picMk id="202" creationId="{00000000-0000-0000-0000-000000000000}"/>
          </ac:picMkLst>
        </pc:picChg>
        <pc:picChg chg="del">
          <ac:chgData name="Summer Jung" userId="f55f4652-1e45-4b38-b176-15d95abb47eb" providerId="ADAL" clId="{A60E96D5-8000-48EF-BC8D-CD7AD3B6E24B}" dt="2020-12-15T06:19:40.299" v="1509"/>
          <ac:picMkLst>
            <pc:docMk/>
            <pc:sldMk cId="0" sldId="535"/>
            <ac:picMk id="203" creationId="{00000000-0000-0000-0000-000000000000}"/>
          </ac:picMkLst>
        </pc:picChg>
        <pc:picChg chg="del">
          <ac:chgData name="Summer Jung" userId="f55f4652-1e45-4b38-b176-15d95abb47eb" providerId="ADAL" clId="{A60E96D5-8000-48EF-BC8D-CD7AD3B6E24B}" dt="2020-12-15T06:19:40.299" v="1509"/>
          <ac:picMkLst>
            <pc:docMk/>
            <pc:sldMk cId="0" sldId="535"/>
            <ac:picMk id="204" creationId="{00000000-0000-0000-0000-000000000000}"/>
          </ac:picMkLst>
        </pc:picChg>
        <pc:picChg chg="del">
          <ac:chgData name="Summer Jung" userId="f55f4652-1e45-4b38-b176-15d95abb47eb" providerId="ADAL" clId="{A60E96D5-8000-48EF-BC8D-CD7AD3B6E24B}" dt="2020-12-15T06:19:40.299" v="1509"/>
          <ac:picMkLst>
            <pc:docMk/>
            <pc:sldMk cId="0" sldId="535"/>
            <ac:picMk id="205" creationId="{00000000-0000-0000-0000-000000000000}"/>
          </ac:picMkLst>
        </pc:picChg>
      </pc:sldChg>
      <pc:sldChg chg="addSp delSp modSp add del">
        <pc:chgData name="Summer Jung" userId="f55f4652-1e45-4b38-b176-15d95abb47eb" providerId="ADAL" clId="{A60E96D5-8000-48EF-BC8D-CD7AD3B6E24B}" dt="2020-12-15T06:13:32.243" v="1025" actId="2696"/>
        <pc:sldMkLst>
          <pc:docMk/>
          <pc:sldMk cId="0" sldId="537"/>
        </pc:sldMkLst>
        <pc:spChg chg="add mod">
          <ac:chgData name="Summer Jung" userId="f55f4652-1e45-4b38-b176-15d95abb47eb" providerId="ADAL" clId="{A60E96D5-8000-48EF-BC8D-CD7AD3B6E24B}" dt="2020-12-15T06:12:59.534" v="1009" actId="108"/>
          <ac:spMkLst>
            <pc:docMk/>
            <pc:sldMk cId="0" sldId="537"/>
            <ac:spMk id="27" creationId="{D8E20041-0033-4536-8EAB-BE30A11DED50}"/>
          </ac:spMkLst>
        </pc:spChg>
        <pc:spChg chg="del">
          <ac:chgData name="Summer Jung" userId="f55f4652-1e45-4b38-b176-15d95abb47eb" providerId="ADAL" clId="{A60E96D5-8000-48EF-BC8D-CD7AD3B6E24B}" dt="2020-12-15T06:12:48.933" v="1007" actId="478"/>
          <ac:spMkLst>
            <pc:docMk/>
            <pc:sldMk cId="0" sldId="537"/>
            <ac:spMk id="247" creationId="{00000000-0000-0000-0000-000000000000}"/>
          </ac:spMkLst>
        </pc:spChg>
      </pc:sldChg>
      <pc:sldChg chg="del">
        <pc:chgData name="Summer Jung" userId="f55f4652-1e45-4b38-b176-15d95abb47eb" providerId="ADAL" clId="{A60E96D5-8000-48EF-BC8D-CD7AD3B6E24B}" dt="2020-12-15T02:34:51.422" v="66" actId="2696"/>
        <pc:sldMkLst>
          <pc:docMk/>
          <pc:sldMk cId="0" sldId="540"/>
        </pc:sldMkLst>
      </pc:sldChg>
      <pc:sldChg chg="del">
        <pc:chgData name="Summer Jung" userId="f55f4652-1e45-4b38-b176-15d95abb47eb" providerId="ADAL" clId="{A60E96D5-8000-48EF-BC8D-CD7AD3B6E24B}" dt="2020-12-15T02:34:55.409" v="68" actId="2696"/>
        <pc:sldMkLst>
          <pc:docMk/>
          <pc:sldMk cId="0" sldId="541"/>
        </pc:sldMkLst>
      </pc:sldChg>
      <pc:sldChg chg="del">
        <pc:chgData name="Summer Jung" userId="f55f4652-1e45-4b38-b176-15d95abb47eb" providerId="ADAL" clId="{A60E96D5-8000-48EF-BC8D-CD7AD3B6E24B}" dt="2020-12-15T02:34:58.099" v="74" actId="2696"/>
        <pc:sldMkLst>
          <pc:docMk/>
          <pc:sldMk cId="2770823028" sldId="550"/>
        </pc:sldMkLst>
      </pc:sldChg>
      <pc:sldChg chg="del">
        <pc:chgData name="Summer Jung" userId="f55f4652-1e45-4b38-b176-15d95abb47eb" providerId="ADAL" clId="{A60E96D5-8000-48EF-BC8D-CD7AD3B6E24B}" dt="2020-12-15T02:34:58.524" v="75" actId="2696"/>
        <pc:sldMkLst>
          <pc:docMk/>
          <pc:sldMk cId="2422891816" sldId="551"/>
        </pc:sldMkLst>
      </pc:sldChg>
      <pc:sldChg chg="del">
        <pc:chgData name="Summer Jung" userId="f55f4652-1e45-4b38-b176-15d95abb47eb" providerId="ADAL" clId="{A60E96D5-8000-48EF-BC8D-CD7AD3B6E24B}" dt="2020-12-15T02:34:48.941" v="62" actId="2696"/>
        <pc:sldMkLst>
          <pc:docMk/>
          <pc:sldMk cId="2809692198" sldId="552"/>
        </pc:sldMkLst>
      </pc:sldChg>
      <pc:sldChg chg="del">
        <pc:chgData name="Summer Jung" userId="f55f4652-1e45-4b38-b176-15d95abb47eb" providerId="ADAL" clId="{A60E96D5-8000-48EF-BC8D-CD7AD3B6E24B}" dt="2020-12-15T02:34:55.951" v="69" actId="2696"/>
        <pc:sldMkLst>
          <pc:docMk/>
          <pc:sldMk cId="3489145768" sldId="555"/>
        </pc:sldMkLst>
      </pc:sldChg>
      <pc:sldChg chg="del">
        <pc:chgData name="Summer Jung" userId="f55f4652-1e45-4b38-b176-15d95abb47eb" providerId="ADAL" clId="{A60E96D5-8000-48EF-BC8D-CD7AD3B6E24B}" dt="2020-12-15T02:34:57.638" v="73" actId="2696"/>
        <pc:sldMkLst>
          <pc:docMk/>
          <pc:sldMk cId="3945492108" sldId="558"/>
        </pc:sldMkLst>
      </pc:sldChg>
      <pc:sldChg chg="del">
        <pc:chgData name="Summer Jung" userId="f55f4652-1e45-4b38-b176-15d95abb47eb" providerId="ADAL" clId="{A60E96D5-8000-48EF-BC8D-CD7AD3B6E24B}" dt="2020-12-15T02:34:56.952" v="72" actId="2696"/>
        <pc:sldMkLst>
          <pc:docMk/>
          <pc:sldMk cId="3270590873" sldId="560"/>
        </pc:sldMkLst>
      </pc:sldChg>
      <pc:sldChg chg="del">
        <pc:chgData name="Summer Jung" userId="f55f4652-1e45-4b38-b176-15d95abb47eb" providerId="ADAL" clId="{A60E96D5-8000-48EF-BC8D-CD7AD3B6E24B}" dt="2020-12-15T02:34:56.483" v="71" actId="2696"/>
        <pc:sldMkLst>
          <pc:docMk/>
          <pc:sldMk cId="2481753932" sldId="561"/>
        </pc:sldMkLst>
      </pc:sldChg>
      <pc:sldChg chg="del">
        <pc:chgData name="Summer Jung" userId="f55f4652-1e45-4b38-b176-15d95abb47eb" providerId="ADAL" clId="{A60E96D5-8000-48EF-BC8D-CD7AD3B6E24B}" dt="2020-12-15T02:34:48.893" v="59" actId="2696"/>
        <pc:sldMkLst>
          <pc:docMk/>
          <pc:sldMk cId="1471303927" sldId="562"/>
        </pc:sldMkLst>
      </pc:sldChg>
      <pc:sldChg chg="delSp modSp add del modNotesTx">
        <pc:chgData name="Summer Jung" userId="f55f4652-1e45-4b38-b176-15d95abb47eb" providerId="ADAL" clId="{A60E96D5-8000-48EF-BC8D-CD7AD3B6E24B}" dt="2020-12-15T06:34:10.496" v="2312" actId="1036"/>
        <pc:sldMkLst>
          <pc:docMk/>
          <pc:sldMk cId="1499268245" sldId="579"/>
        </pc:sldMkLst>
        <pc:spChg chg="mod">
          <ac:chgData name="Summer Jung" userId="f55f4652-1e45-4b38-b176-15d95abb47eb" providerId="ADAL" clId="{A60E96D5-8000-48EF-BC8D-CD7AD3B6E24B}" dt="2020-12-15T06:25:27.221" v="1695"/>
          <ac:spMkLst>
            <pc:docMk/>
            <pc:sldMk cId="1499268245" sldId="579"/>
            <ac:spMk id="2" creationId="{B6693511-2015-4065-882C-42203C007AB7}"/>
          </ac:spMkLst>
        </pc:spChg>
        <pc:spChg chg="del mod">
          <ac:chgData name="Summer Jung" userId="f55f4652-1e45-4b38-b176-15d95abb47eb" providerId="ADAL" clId="{A60E96D5-8000-48EF-BC8D-CD7AD3B6E24B}" dt="2020-12-15T06:33:32.365" v="2291" actId="478"/>
          <ac:spMkLst>
            <pc:docMk/>
            <pc:sldMk cId="1499268245" sldId="579"/>
            <ac:spMk id="5" creationId="{B25CDE6D-DDC2-4717-9534-52961C59D126}"/>
          </ac:spMkLst>
        </pc:spChg>
        <pc:picChg chg="mod modCrop">
          <ac:chgData name="Summer Jung" userId="f55f4652-1e45-4b38-b176-15d95abb47eb" providerId="ADAL" clId="{A60E96D5-8000-48EF-BC8D-CD7AD3B6E24B}" dt="2020-12-15T06:34:10.496" v="2312" actId="1036"/>
          <ac:picMkLst>
            <pc:docMk/>
            <pc:sldMk cId="1499268245" sldId="579"/>
            <ac:picMk id="6" creationId="{C05DA9C1-9469-4A9F-AD97-B2E1C31C713C}"/>
          </ac:picMkLst>
        </pc:picChg>
      </pc:sldChg>
      <pc:sldChg chg="modSp add del">
        <pc:chgData name="Summer Jung" userId="f55f4652-1e45-4b38-b176-15d95abb47eb" providerId="ADAL" clId="{A60E96D5-8000-48EF-BC8D-CD7AD3B6E24B}" dt="2020-12-15T06:24:37.001" v="1634" actId="2696"/>
        <pc:sldMkLst>
          <pc:docMk/>
          <pc:sldMk cId="4166883953" sldId="580"/>
        </pc:sldMkLst>
        <pc:spChg chg="mod">
          <ac:chgData name="Summer Jung" userId="f55f4652-1e45-4b38-b176-15d95abb47eb" providerId="ADAL" clId="{A60E96D5-8000-48EF-BC8D-CD7AD3B6E24B}" dt="2020-12-15T05:46:54.168" v="177" actId="20577"/>
          <ac:spMkLst>
            <pc:docMk/>
            <pc:sldMk cId="4166883953" sldId="580"/>
            <ac:spMk id="2" creationId="{1D42600B-6F21-4802-9F08-61B60B9C3538}"/>
          </ac:spMkLst>
        </pc:spChg>
      </pc:sldChg>
      <pc:sldChg chg="del">
        <pc:chgData name="Summer Jung" userId="f55f4652-1e45-4b38-b176-15d95abb47eb" providerId="ADAL" clId="{A60E96D5-8000-48EF-BC8D-CD7AD3B6E24B}" dt="2020-12-15T02:25:01.083" v="3" actId="2696"/>
        <pc:sldMkLst>
          <pc:docMk/>
          <pc:sldMk cId="2245853356" sldId="588"/>
        </pc:sldMkLst>
      </pc:sldChg>
      <pc:sldChg chg="del">
        <pc:chgData name="Summer Jung" userId="f55f4652-1e45-4b38-b176-15d95abb47eb" providerId="ADAL" clId="{A60E96D5-8000-48EF-BC8D-CD7AD3B6E24B}" dt="2020-12-15T02:35:10.660" v="77" actId="2696"/>
        <pc:sldMkLst>
          <pc:docMk/>
          <pc:sldMk cId="902450981" sldId="589"/>
        </pc:sldMkLst>
      </pc:sldChg>
      <pc:sldChg chg="add">
        <pc:chgData name="Summer Jung" userId="f55f4652-1e45-4b38-b176-15d95abb47eb" providerId="ADAL" clId="{A60E96D5-8000-48EF-BC8D-CD7AD3B6E24B}" dt="2020-12-15T02:27:48.664" v="20"/>
        <pc:sldMkLst>
          <pc:docMk/>
          <pc:sldMk cId="862552074" sldId="590"/>
        </pc:sldMkLst>
      </pc:sldChg>
      <pc:sldChg chg="del">
        <pc:chgData name="Summer Jung" userId="f55f4652-1e45-4b38-b176-15d95abb47eb" providerId="ADAL" clId="{A60E96D5-8000-48EF-BC8D-CD7AD3B6E24B}" dt="2020-12-15T02:27:44.229" v="19" actId="2696"/>
        <pc:sldMkLst>
          <pc:docMk/>
          <pc:sldMk cId="1817379587" sldId="590"/>
        </pc:sldMkLst>
      </pc:sldChg>
      <pc:sldChg chg="add">
        <pc:chgData name="Summer Jung" userId="f55f4652-1e45-4b38-b176-15d95abb47eb" providerId="ADAL" clId="{A60E96D5-8000-48EF-BC8D-CD7AD3B6E24B}" dt="2020-12-15T02:29:42.692" v="24"/>
        <pc:sldMkLst>
          <pc:docMk/>
          <pc:sldMk cId="1319890264" sldId="591"/>
        </pc:sldMkLst>
      </pc:sldChg>
      <pc:sldChg chg="del">
        <pc:chgData name="Summer Jung" userId="f55f4652-1e45-4b38-b176-15d95abb47eb" providerId="ADAL" clId="{A60E96D5-8000-48EF-BC8D-CD7AD3B6E24B}" dt="2020-12-15T02:29:38.669" v="23" actId="2696"/>
        <pc:sldMkLst>
          <pc:docMk/>
          <pc:sldMk cId="3607396141" sldId="591"/>
        </pc:sldMkLst>
      </pc:sldChg>
      <pc:sldChg chg="add del">
        <pc:chgData name="Summer Jung" userId="f55f4652-1e45-4b38-b176-15d95abb47eb" providerId="ADAL" clId="{A60E96D5-8000-48EF-BC8D-CD7AD3B6E24B}" dt="2020-12-15T02:26:48.186" v="15" actId="2696"/>
        <pc:sldMkLst>
          <pc:docMk/>
          <pc:sldMk cId="1735324425" sldId="592"/>
        </pc:sldMkLst>
      </pc:sldChg>
      <pc:sldChg chg="add del">
        <pc:chgData name="Summer Jung" userId="f55f4652-1e45-4b38-b176-15d95abb47eb" providerId="ADAL" clId="{A60E96D5-8000-48EF-BC8D-CD7AD3B6E24B}" dt="2020-12-15T02:26:45.927" v="13" actId="2696"/>
        <pc:sldMkLst>
          <pc:docMk/>
          <pc:sldMk cId="2516544624" sldId="593"/>
        </pc:sldMkLst>
      </pc:sldChg>
      <pc:sldChg chg="add del">
        <pc:chgData name="Summer Jung" userId="f55f4652-1e45-4b38-b176-15d95abb47eb" providerId="ADAL" clId="{A60E96D5-8000-48EF-BC8D-CD7AD3B6E24B}" dt="2020-12-15T02:26:45.524" v="12" actId="2696"/>
        <pc:sldMkLst>
          <pc:docMk/>
          <pc:sldMk cId="1353113927" sldId="594"/>
        </pc:sldMkLst>
      </pc:sldChg>
      <pc:sldChg chg="del">
        <pc:chgData name="Summer Jung" userId="f55f4652-1e45-4b38-b176-15d95abb47eb" providerId="ADAL" clId="{A60E96D5-8000-48EF-BC8D-CD7AD3B6E24B}" dt="2020-12-15T02:32:58.899" v="40" actId="2696"/>
        <pc:sldMkLst>
          <pc:docMk/>
          <pc:sldMk cId="3539701647" sldId="595"/>
        </pc:sldMkLst>
      </pc:sldChg>
      <pc:sldChg chg="add">
        <pc:chgData name="Summer Jung" userId="f55f4652-1e45-4b38-b176-15d95abb47eb" providerId="ADAL" clId="{A60E96D5-8000-48EF-BC8D-CD7AD3B6E24B}" dt="2020-12-15T02:33:01.319" v="41"/>
        <pc:sldMkLst>
          <pc:docMk/>
          <pc:sldMk cId="4014345306" sldId="595"/>
        </pc:sldMkLst>
      </pc:sldChg>
      <pc:sldChg chg="del">
        <pc:chgData name="Summer Jung" userId="f55f4652-1e45-4b38-b176-15d95abb47eb" providerId="ADAL" clId="{A60E96D5-8000-48EF-BC8D-CD7AD3B6E24B}" dt="2020-12-15T02:25:01.107" v="4" actId="2696"/>
        <pc:sldMkLst>
          <pc:docMk/>
          <pc:sldMk cId="3806467806" sldId="1170"/>
        </pc:sldMkLst>
      </pc:sldChg>
      <pc:sldChg chg="del">
        <pc:chgData name="Summer Jung" userId="f55f4652-1e45-4b38-b176-15d95abb47eb" providerId="ADAL" clId="{A60E96D5-8000-48EF-BC8D-CD7AD3B6E24B}" dt="2020-12-15T02:25:01.052" v="2" actId="2696"/>
        <pc:sldMkLst>
          <pc:docMk/>
          <pc:sldMk cId="3625413329" sldId="1175"/>
        </pc:sldMkLst>
      </pc:sldChg>
      <pc:sldChg chg="del">
        <pc:chgData name="Summer Jung" userId="f55f4652-1e45-4b38-b176-15d95abb47eb" providerId="ADAL" clId="{A60E96D5-8000-48EF-BC8D-CD7AD3B6E24B}" dt="2020-12-15T02:25:00.983" v="1" actId="2696"/>
        <pc:sldMkLst>
          <pc:docMk/>
          <pc:sldMk cId="3474553338" sldId="1177"/>
        </pc:sldMkLst>
      </pc:sldChg>
      <pc:sldChg chg="del">
        <pc:chgData name="Summer Jung" userId="f55f4652-1e45-4b38-b176-15d95abb47eb" providerId="ADAL" clId="{A60E96D5-8000-48EF-BC8D-CD7AD3B6E24B}" dt="2020-12-15T02:25:01.127" v="5" actId="2696"/>
        <pc:sldMkLst>
          <pc:docMk/>
          <pc:sldMk cId="306253519" sldId="1178"/>
        </pc:sldMkLst>
      </pc:sldChg>
      <pc:sldChg chg="del">
        <pc:chgData name="Summer Jung" userId="f55f4652-1e45-4b38-b176-15d95abb47eb" providerId="ADAL" clId="{A60E96D5-8000-48EF-BC8D-CD7AD3B6E24B}" dt="2020-12-15T02:25:01.138" v="6" actId="2696"/>
        <pc:sldMkLst>
          <pc:docMk/>
          <pc:sldMk cId="1655638143" sldId="1179"/>
        </pc:sldMkLst>
      </pc:sldChg>
      <pc:sldChg chg="add">
        <pc:chgData name="Summer Jung" userId="f55f4652-1e45-4b38-b176-15d95abb47eb" providerId="ADAL" clId="{A60E96D5-8000-48EF-BC8D-CD7AD3B6E24B}" dt="2020-12-15T02:26:59.980" v="17"/>
        <pc:sldMkLst>
          <pc:docMk/>
          <pc:sldMk cId="2318534916" sldId="1183"/>
        </pc:sldMkLst>
      </pc:sldChg>
      <pc:sldChg chg="del">
        <pc:chgData name="Summer Jung" userId="f55f4652-1e45-4b38-b176-15d95abb47eb" providerId="ADAL" clId="{A60E96D5-8000-48EF-BC8D-CD7AD3B6E24B}" dt="2020-12-15T02:26:56.844" v="16" actId="2696"/>
        <pc:sldMkLst>
          <pc:docMk/>
          <pc:sldMk cId="2826560857" sldId="1183"/>
        </pc:sldMkLst>
      </pc:sldChg>
      <pc:sldChg chg="add">
        <pc:chgData name="Summer Jung" userId="f55f4652-1e45-4b38-b176-15d95abb47eb" providerId="ADAL" clId="{A60E96D5-8000-48EF-BC8D-CD7AD3B6E24B}" dt="2020-12-15T02:28:59.322" v="22"/>
        <pc:sldMkLst>
          <pc:docMk/>
          <pc:sldMk cId="2000222817" sldId="1184"/>
        </pc:sldMkLst>
      </pc:sldChg>
      <pc:sldChg chg="del">
        <pc:chgData name="Summer Jung" userId="f55f4652-1e45-4b38-b176-15d95abb47eb" providerId="ADAL" clId="{A60E96D5-8000-48EF-BC8D-CD7AD3B6E24B}" dt="2020-12-15T02:28:54.946" v="21" actId="2696"/>
        <pc:sldMkLst>
          <pc:docMk/>
          <pc:sldMk cId="3616191917" sldId="1184"/>
        </pc:sldMkLst>
      </pc:sldChg>
      <pc:sldChg chg="del">
        <pc:chgData name="Summer Jung" userId="f55f4652-1e45-4b38-b176-15d95abb47eb" providerId="ADAL" clId="{A60E96D5-8000-48EF-BC8D-CD7AD3B6E24B}" dt="2020-12-15T02:34:53.725" v="67" actId="2696"/>
        <pc:sldMkLst>
          <pc:docMk/>
          <pc:sldMk cId="526793180" sldId="1185"/>
        </pc:sldMkLst>
      </pc:sldChg>
      <pc:sldChg chg="del">
        <pc:chgData name="Summer Jung" userId="f55f4652-1e45-4b38-b176-15d95abb47eb" providerId="ADAL" clId="{A60E96D5-8000-48EF-BC8D-CD7AD3B6E24B}" dt="2020-12-15T02:31:37.474" v="38" actId="2696"/>
        <pc:sldMkLst>
          <pc:docMk/>
          <pc:sldMk cId="73926496" sldId="1186"/>
        </pc:sldMkLst>
      </pc:sldChg>
      <pc:sldChg chg="add">
        <pc:chgData name="Summer Jung" userId="f55f4652-1e45-4b38-b176-15d95abb47eb" providerId="ADAL" clId="{A60E96D5-8000-48EF-BC8D-CD7AD3B6E24B}" dt="2020-12-15T02:31:39.124" v="39"/>
        <pc:sldMkLst>
          <pc:docMk/>
          <pc:sldMk cId="3671508207" sldId="1186"/>
        </pc:sldMkLst>
      </pc:sldChg>
      <pc:sldChg chg="add del ord">
        <pc:chgData name="Summer Jung" userId="f55f4652-1e45-4b38-b176-15d95abb47eb" providerId="ADAL" clId="{A60E96D5-8000-48EF-BC8D-CD7AD3B6E24B}" dt="2020-12-15T02:33:22.244" v="42"/>
        <pc:sldMkLst>
          <pc:docMk/>
          <pc:sldMk cId="4035316986" sldId="1187"/>
        </pc:sldMkLst>
      </pc:sldChg>
      <pc:sldChg chg="del">
        <pc:chgData name="Summer Jung" userId="f55f4652-1e45-4b38-b176-15d95abb47eb" providerId="ADAL" clId="{A60E96D5-8000-48EF-BC8D-CD7AD3B6E24B}" dt="2020-12-15T02:24:57.335" v="0" actId="2696"/>
        <pc:sldMkLst>
          <pc:docMk/>
          <pc:sldMk cId="4254107140" sldId="1192"/>
        </pc:sldMkLst>
      </pc:sldChg>
      <pc:sldChg chg="del">
        <pc:chgData name="Summer Jung" userId="f55f4652-1e45-4b38-b176-15d95abb47eb" providerId="ADAL" clId="{A60E96D5-8000-48EF-BC8D-CD7AD3B6E24B}" dt="2020-12-15T02:36:31.285" v="79" actId="2696"/>
        <pc:sldMkLst>
          <pc:docMk/>
          <pc:sldMk cId="3353301855" sldId="1193"/>
        </pc:sldMkLst>
      </pc:sldChg>
      <pc:sldChg chg="add">
        <pc:chgData name="Summer Jung" userId="f55f4652-1e45-4b38-b176-15d95abb47eb" providerId="ADAL" clId="{A60E96D5-8000-48EF-BC8D-CD7AD3B6E24B}" dt="2020-12-15T02:27:24.736" v="18"/>
        <pc:sldMkLst>
          <pc:docMk/>
          <pc:sldMk cId="1295835123" sldId="1194"/>
        </pc:sldMkLst>
      </pc:sldChg>
      <pc:sldChg chg="addSp delSp modSp add mod setBg modNotesTx">
        <pc:chgData name="Summer Jung" userId="f55f4652-1e45-4b38-b176-15d95abb47eb" providerId="ADAL" clId="{A60E96D5-8000-48EF-BC8D-CD7AD3B6E24B}" dt="2020-12-15T03:24:21.077" v="126" actId="1076"/>
        <pc:sldMkLst>
          <pc:docMk/>
          <pc:sldMk cId="315270995" sldId="1195"/>
        </pc:sldMkLst>
        <pc:spChg chg="mod">
          <ac:chgData name="Summer Jung" userId="f55f4652-1e45-4b38-b176-15d95abb47eb" providerId="ADAL" clId="{A60E96D5-8000-48EF-BC8D-CD7AD3B6E24B}" dt="2020-12-15T03:22:31.918" v="98" actId="26606"/>
          <ac:spMkLst>
            <pc:docMk/>
            <pc:sldMk cId="315270995" sldId="1195"/>
            <ac:spMk id="5" creationId="{6B52C1BC-B8D4-446E-927D-50A2AFDE00C0}"/>
          </ac:spMkLst>
        </pc:spChg>
        <pc:spChg chg="del">
          <ac:chgData name="Summer Jung" userId="f55f4652-1e45-4b38-b176-15d95abb47eb" providerId="ADAL" clId="{A60E96D5-8000-48EF-BC8D-CD7AD3B6E24B}" dt="2020-12-15T02:30:28.953" v="35" actId="478"/>
          <ac:spMkLst>
            <pc:docMk/>
            <pc:sldMk cId="315270995" sldId="1195"/>
            <ac:spMk id="6" creationId="{9935A31F-021E-4E4A-899F-9D7008B0906A}"/>
          </ac:spMkLst>
        </pc:spChg>
        <pc:spChg chg="add del">
          <ac:chgData name="Summer Jung" userId="f55f4652-1e45-4b38-b176-15d95abb47eb" providerId="ADAL" clId="{A60E96D5-8000-48EF-BC8D-CD7AD3B6E24B}" dt="2020-12-15T03:22:31.918" v="98" actId="26606"/>
          <ac:spMkLst>
            <pc:docMk/>
            <pc:sldMk cId="315270995" sldId="1195"/>
            <ac:spMk id="10" creationId="{5922BD39-6B5B-493A-BE62-58ECD0F7A75A}"/>
          </ac:spMkLst>
        </pc:spChg>
        <pc:spChg chg="add del">
          <ac:chgData name="Summer Jung" userId="f55f4652-1e45-4b38-b176-15d95abb47eb" providerId="ADAL" clId="{A60E96D5-8000-48EF-BC8D-CD7AD3B6E24B}" dt="2020-12-15T03:22:31.918" v="98" actId="26606"/>
          <ac:spMkLst>
            <pc:docMk/>
            <pc:sldMk cId="315270995" sldId="1195"/>
            <ac:spMk id="14" creationId="{53FD85F6-ECDC-4124-9916-6444E142C663}"/>
          </ac:spMkLst>
        </pc:spChg>
        <pc:spChg chg="add del">
          <ac:chgData name="Summer Jung" userId="f55f4652-1e45-4b38-b176-15d95abb47eb" providerId="ADAL" clId="{A60E96D5-8000-48EF-BC8D-CD7AD3B6E24B}" dt="2020-12-15T03:22:31.918" v="98" actId="26606"/>
          <ac:spMkLst>
            <pc:docMk/>
            <pc:sldMk cId="315270995" sldId="1195"/>
            <ac:spMk id="16" creationId="{FB5D26B4-74AD-4118-8F13-7051DA3BFA87}"/>
          </ac:spMkLst>
        </pc:spChg>
        <pc:spChg chg="del">
          <ac:chgData name="Summer Jung" userId="f55f4652-1e45-4b38-b176-15d95abb47eb" providerId="ADAL" clId="{A60E96D5-8000-48EF-BC8D-CD7AD3B6E24B}" dt="2020-12-15T02:30:28.953" v="35" actId="478"/>
          <ac:spMkLst>
            <pc:docMk/>
            <pc:sldMk cId="315270995" sldId="1195"/>
            <ac:spMk id="17" creationId="{111035AC-037F-4FA1-94DA-CC8A99DE1890}"/>
          </ac:spMkLst>
        </pc:spChg>
        <pc:picChg chg="add mod">
          <ac:chgData name="Summer Jung" userId="f55f4652-1e45-4b38-b176-15d95abb47eb" providerId="ADAL" clId="{A60E96D5-8000-48EF-BC8D-CD7AD3B6E24B}" dt="2020-12-15T03:24:01.427" v="122" actId="14861"/>
          <ac:picMkLst>
            <pc:docMk/>
            <pc:sldMk cId="315270995" sldId="1195"/>
            <ac:picMk id="2" creationId="{BEEA0A84-A512-4A08-9007-006D39236E7A}"/>
          </ac:picMkLst>
        </pc:picChg>
        <pc:picChg chg="del">
          <ac:chgData name="Summer Jung" userId="f55f4652-1e45-4b38-b176-15d95abb47eb" providerId="ADAL" clId="{A60E96D5-8000-48EF-BC8D-CD7AD3B6E24B}" dt="2020-12-15T02:30:29.407" v="36" actId="478"/>
          <ac:picMkLst>
            <pc:docMk/>
            <pc:sldMk cId="315270995" sldId="1195"/>
            <ac:picMk id="3" creationId="{C6C7A14F-331A-42B4-8F1F-3B4CA6FFBE72}"/>
          </ac:picMkLst>
        </pc:picChg>
        <pc:picChg chg="add mod modCrop">
          <ac:chgData name="Summer Jung" userId="f55f4652-1e45-4b38-b176-15d95abb47eb" providerId="ADAL" clId="{A60E96D5-8000-48EF-BC8D-CD7AD3B6E24B}" dt="2020-12-15T03:24:05.636" v="124" actId="14861"/>
          <ac:picMkLst>
            <pc:docMk/>
            <pc:sldMk cId="315270995" sldId="1195"/>
            <ac:picMk id="4" creationId="{D1FEB413-C874-43C8-A41B-5F5449DFB2ED}"/>
          </ac:picMkLst>
        </pc:picChg>
        <pc:picChg chg="add mod">
          <ac:chgData name="Summer Jung" userId="f55f4652-1e45-4b38-b176-15d95abb47eb" providerId="ADAL" clId="{A60E96D5-8000-48EF-BC8D-CD7AD3B6E24B}" dt="2020-12-15T03:24:21.077" v="126" actId="1076"/>
          <ac:picMkLst>
            <pc:docMk/>
            <pc:sldMk cId="315270995" sldId="1195"/>
            <ac:picMk id="7" creationId="{48849EED-AE6F-4B25-BD8B-CF20ECCA921C}"/>
          </ac:picMkLst>
        </pc:picChg>
        <pc:picChg chg="add del">
          <ac:chgData name="Summer Jung" userId="f55f4652-1e45-4b38-b176-15d95abb47eb" providerId="ADAL" clId="{A60E96D5-8000-48EF-BC8D-CD7AD3B6E24B}" dt="2020-12-15T03:22:31.918" v="98" actId="26606"/>
          <ac:picMkLst>
            <pc:docMk/>
            <pc:sldMk cId="315270995" sldId="1195"/>
            <ac:picMk id="12" creationId="{4741521E-DC76-41B9-8A47-448CD4F9FA46}"/>
          </ac:picMkLst>
        </pc:picChg>
      </pc:sldChg>
      <pc:sldChg chg="delSp modSp add del delAnim modNotesTx">
        <pc:chgData name="Summer Jung" userId="f55f4652-1e45-4b38-b176-15d95abb47eb" providerId="ADAL" clId="{A60E96D5-8000-48EF-BC8D-CD7AD3B6E24B}" dt="2020-12-15T03:21:12.474" v="95" actId="2696"/>
        <pc:sldMkLst>
          <pc:docMk/>
          <pc:sldMk cId="3210211303" sldId="1196"/>
        </pc:sldMkLst>
        <pc:spChg chg="mod">
          <ac:chgData name="Summer Jung" userId="f55f4652-1e45-4b38-b176-15d95abb47eb" providerId="ADAL" clId="{A60E96D5-8000-48EF-BC8D-CD7AD3B6E24B}" dt="2020-12-15T02:34:26.268" v="58" actId="20577"/>
          <ac:spMkLst>
            <pc:docMk/>
            <pc:sldMk cId="3210211303" sldId="1196"/>
            <ac:spMk id="2" creationId="{AF902229-82B2-4173-816B-E26766B8FD95}"/>
          </ac:spMkLst>
        </pc:spChg>
        <pc:spChg chg="del">
          <ac:chgData name="Summer Jung" userId="f55f4652-1e45-4b38-b176-15d95abb47eb" providerId="ADAL" clId="{A60E96D5-8000-48EF-BC8D-CD7AD3B6E24B}" dt="2020-12-15T02:34:20.009" v="44" actId="478"/>
          <ac:spMkLst>
            <pc:docMk/>
            <pc:sldMk cId="3210211303" sldId="1196"/>
            <ac:spMk id="10" creationId="{DD2372DD-112E-481B-8096-D037DCB97C98}"/>
          </ac:spMkLst>
        </pc:spChg>
        <pc:spChg chg="del">
          <ac:chgData name="Summer Jung" userId="f55f4652-1e45-4b38-b176-15d95abb47eb" providerId="ADAL" clId="{A60E96D5-8000-48EF-BC8D-CD7AD3B6E24B}" dt="2020-12-15T02:34:20.009" v="44" actId="478"/>
          <ac:spMkLst>
            <pc:docMk/>
            <pc:sldMk cId="3210211303" sldId="1196"/>
            <ac:spMk id="20" creationId="{FBB8C7DD-9689-4919-A1D0-8EBEED1100B4}"/>
          </ac:spMkLst>
        </pc:spChg>
        <pc:spChg chg="del">
          <ac:chgData name="Summer Jung" userId="f55f4652-1e45-4b38-b176-15d95abb47eb" providerId="ADAL" clId="{A60E96D5-8000-48EF-BC8D-CD7AD3B6E24B}" dt="2020-12-15T02:34:20.009" v="44" actId="478"/>
          <ac:spMkLst>
            <pc:docMk/>
            <pc:sldMk cId="3210211303" sldId="1196"/>
            <ac:spMk id="25" creationId="{522F298B-78DE-43A8-81A4-49FAEC68403C}"/>
          </ac:spMkLst>
        </pc:spChg>
        <pc:grpChg chg="del">
          <ac:chgData name="Summer Jung" userId="f55f4652-1e45-4b38-b176-15d95abb47eb" providerId="ADAL" clId="{A60E96D5-8000-48EF-BC8D-CD7AD3B6E24B}" dt="2020-12-15T02:34:20.009" v="44" actId="478"/>
          <ac:grpSpMkLst>
            <pc:docMk/>
            <pc:sldMk cId="3210211303" sldId="1196"/>
            <ac:grpSpMk id="6" creationId="{66FE73D8-30DC-4846-A529-F3CB1874EE73}"/>
          </ac:grpSpMkLst>
        </pc:grpChg>
        <pc:picChg chg="del">
          <ac:chgData name="Summer Jung" userId="f55f4652-1e45-4b38-b176-15d95abb47eb" providerId="ADAL" clId="{A60E96D5-8000-48EF-BC8D-CD7AD3B6E24B}" dt="2020-12-15T02:34:20.009" v="44" actId="478"/>
          <ac:picMkLst>
            <pc:docMk/>
            <pc:sldMk cId="3210211303" sldId="1196"/>
            <ac:picMk id="3" creationId="{F4DAF9AB-2117-42FA-BC01-79E83ABE989D}"/>
          </ac:picMkLst>
        </pc:picChg>
        <pc:picChg chg="del">
          <ac:chgData name="Summer Jung" userId="f55f4652-1e45-4b38-b176-15d95abb47eb" providerId="ADAL" clId="{A60E96D5-8000-48EF-BC8D-CD7AD3B6E24B}" dt="2020-12-15T02:34:20.009" v="44" actId="478"/>
          <ac:picMkLst>
            <pc:docMk/>
            <pc:sldMk cId="3210211303" sldId="1196"/>
            <ac:picMk id="7" creationId="{A6B68904-5AB2-4E9F-9AE5-4583196712AA}"/>
          </ac:picMkLst>
        </pc:picChg>
        <pc:picChg chg="del">
          <ac:chgData name="Summer Jung" userId="f55f4652-1e45-4b38-b176-15d95abb47eb" providerId="ADAL" clId="{A60E96D5-8000-48EF-BC8D-CD7AD3B6E24B}" dt="2020-12-15T02:34:20.009" v="44" actId="478"/>
          <ac:picMkLst>
            <pc:docMk/>
            <pc:sldMk cId="3210211303" sldId="1196"/>
            <ac:picMk id="11" creationId="{A743D825-D434-4DD0-B19C-272B4073B4B8}"/>
          </ac:picMkLst>
        </pc:picChg>
        <pc:picChg chg="del">
          <ac:chgData name="Summer Jung" userId="f55f4652-1e45-4b38-b176-15d95abb47eb" providerId="ADAL" clId="{A60E96D5-8000-48EF-BC8D-CD7AD3B6E24B}" dt="2020-12-15T02:34:20.009" v="44" actId="478"/>
          <ac:picMkLst>
            <pc:docMk/>
            <pc:sldMk cId="3210211303" sldId="1196"/>
            <ac:picMk id="13" creationId="{069C9297-DED9-4E37-8A68-59DB9CEF9166}"/>
          </ac:picMkLst>
        </pc:picChg>
        <pc:cxnChg chg="del">
          <ac:chgData name="Summer Jung" userId="f55f4652-1e45-4b38-b176-15d95abb47eb" providerId="ADAL" clId="{A60E96D5-8000-48EF-BC8D-CD7AD3B6E24B}" dt="2020-12-15T02:34:20.009" v="44" actId="478"/>
          <ac:cxnSpMkLst>
            <pc:docMk/>
            <pc:sldMk cId="3210211303" sldId="1196"/>
            <ac:cxnSpMk id="16" creationId="{8F3A234A-833C-45CF-AD9A-0A2037BEF549}"/>
          </ac:cxnSpMkLst>
        </pc:cxnChg>
        <pc:cxnChg chg="del mod">
          <ac:chgData name="Summer Jung" userId="f55f4652-1e45-4b38-b176-15d95abb47eb" providerId="ADAL" clId="{A60E96D5-8000-48EF-BC8D-CD7AD3B6E24B}" dt="2020-12-15T02:34:20.009" v="44" actId="478"/>
          <ac:cxnSpMkLst>
            <pc:docMk/>
            <pc:sldMk cId="3210211303" sldId="1196"/>
            <ac:cxnSpMk id="17" creationId="{EBCC9468-6F02-47E7-9CBB-546EE5A8CE06}"/>
          </ac:cxnSpMkLst>
        </pc:cxnChg>
        <pc:cxnChg chg="del">
          <ac:chgData name="Summer Jung" userId="f55f4652-1e45-4b38-b176-15d95abb47eb" providerId="ADAL" clId="{A60E96D5-8000-48EF-BC8D-CD7AD3B6E24B}" dt="2020-12-15T02:34:20.009" v="44" actId="478"/>
          <ac:cxnSpMkLst>
            <pc:docMk/>
            <pc:sldMk cId="3210211303" sldId="1196"/>
            <ac:cxnSpMk id="26" creationId="{066FEB59-D1CE-4329-8BC6-84B534DC54E4}"/>
          </ac:cxnSpMkLst>
        </pc:cxnChg>
      </pc:sldChg>
      <pc:sldChg chg="add">
        <pc:chgData name="Summer Jung" userId="f55f4652-1e45-4b38-b176-15d95abb47eb" providerId="ADAL" clId="{A60E96D5-8000-48EF-BC8D-CD7AD3B6E24B}" dt="2020-12-15T02:36:19.074" v="78"/>
        <pc:sldMkLst>
          <pc:docMk/>
          <pc:sldMk cId="3793854343" sldId="1197"/>
        </pc:sldMkLst>
      </pc:sldChg>
      <pc:sldChg chg="delSp modSp add">
        <pc:chgData name="Summer Jung" userId="f55f4652-1e45-4b38-b176-15d95abb47eb" providerId="ADAL" clId="{A60E96D5-8000-48EF-BC8D-CD7AD3B6E24B}" dt="2020-12-15T03:18:40.941" v="94" actId="12789"/>
        <pc:sldMkLst>
          <pc:docMk/>
          <pc:sldMk cId="4224297919" sldId="1198"/>
        </pc:sldMkLst>
        <pc:spChg chg="mod">
          <ac:chgData name="Summer Jung" userId="f55f4652-1e45-4b38-b176-15d95abb47eb" providerId="ADAL" clId="{A60E96D5-8000-48EF-BC8D-CD7AD3B6E24B}" dt="2020-12-15T03:18:40.941" v="94" actId="12789"/>
          <ac:spMkLst>
            <pc:docMk/>
            <pc:sldMk cId="4224297919" sldId="1198"/>
            <ac:spMk id="2" creationId="{377DF782-1E82-4F35-AD0F-55C615AD62D1}"/>
          </ac:spMkLst>
        </pc:spChg>
        <pc:picChg chg="del">
          <ac:chgData name="Summer Jung" userId="f55f4652-1e45-4b38-b176-15d95abb47eb" providerId="ADAL" clId="{A60E96D5-8000-48EF-BC8D-CD7AD3B6E24B}" dt="2020-12-15T02:36:56.684" v="81" actId="478"/>
          <ac:picMkLst>
            <pc:docMk/>
            <pc:sldMk cId="4224297919" sldId="1198"/>
            <ac:picMk id="3" creationId="{57B38449-AC8F-4BCF-BE54-8D7B4EAFE098}"/>
          </ac:picMkLst>
        </pc:picChg>
      </pc:sldChg>
      <pc:sldChg chg="modSp add modNotesTx">
        <pc:chgData name="Summer Jung" userId="f55f4652-1e45-4b38-b176-15d95abb47eb" providerId="ADAL" clId="{A60E96D5-8000-48EF-BC8D-CD7AD3B6E24B}" dt="2020-12-15T06:09:03.106" v="1005" actId="20577"/>
        <pc:sldMkLst>
          <pc:docMk/>
          <pc:sldMk cId="1763805278" sldId="1199"/>
        </pc:sldMkLst>
        <pc:spChg chg="mod">
          <ac:chgData name="Summer Jung" userId="f55f4652-1e45-4b38-b176-15d95abb47eb" providerId="ADAL" clId="{A60E96D5-8000-48EF-BC8D-CD7AD3B6E24B}" dt="2020-12-15T05:47:19.621" v="219" actId="2711"/>
          <ac:spMkLst>
            <pc:docMk/>
            <pc:sldMk cId="1763805278" sldId="1199"/>
            <ac:spMk id="2" creationId="{1D42600B-6F21-4802-9F08-61B60B9C3538}"/>
          </ac:spMkLst>
        </pc:spChg>
        <pc:spChg chg="mod">
          <ac:chgData name="Summer Jung" userId="f55f4652-1e45-4b38-b176-15d95abb47eb" providerId="ADAL" clId="{A60E96D5-8000-48EF-BC8D-CD7AD3B6E24B}" dt="2020-12-15T05:56:33.949" v="452" actId="5793"/>
          <ac:spMkLst>
            <pc:docMk/>
            <pc:sldMk cId="1763805278" sldId="1199"/>
            <ac:spMk id="6" creationId="{06FCF45B-0054-4989-8113-BEB405CE0BD1}"/>
          </ac:spMkLst>
        </pc:spChg>
        <pc:spChg chg="mod">
          <ac:chgData name="Summer Jung" userId="f55f4652-1e45-4b38-b176-15d95abb47eb" providerId="ADAL" clId="{A60E96D5-8000-48EF-BC8D-CD7AD3B6E24B}" dt="2020-12-15T05:56:40.119" v="455" actId="5793"/>
          <ac:spMkLst>
            <pc:docMk/>
            <pc:sldMk cId="1763805278" sldId="1199"/>
            <ac:spMk id="7" creationId="{8874CF59-CDA7-42C5-AB3F-3A9AFFE04DB0}"/>
          </ac:spMkLst>
        </pc:spChg>
        <pc:spChg chg="mod">
          <ac:chgData name="Summer Jung" userId="f55f4652-1e45-4b38-b176-15d95abb47eb" providerId="ADAL" clId="{A60E96D5-8000-48EF-BC8D-CD7AD3B6E24B}" dt="2020-12-15T05:56:43.946" v="457" actId="5793"/>
          <ac:spMkLst>
            <pc:docMk/>
            <pc:sldMk cId="1763805278" sldId="1199"/>
            <ac:spMk id="8" creationId="{7E01511D-E59E-4E58-86A8-63D3609BA801}"/>
          </ac:spMkLst>
        </pc:spChg>
        <pc:spChg chg="mod">
          <ac:chgData name="Summer Jung" userId="f55f4652-1e45-4b38-b176-15d95abb47eb" providerId="ADAL" clId="{A60E96D5-8000-48EF-BC8D-CD7AD3B6E24B}" dt="2020-12-15T05:56:48.079" v="459" actId="5793"/>
          <ac:spMkLst>
            <pc:docMk/>
            <pc:sldMk cId="1763805278" sldId="1199"/>
            <ac:spMk id="9" creationId="{0874FBCA-084C-4392-B2D7-26E5E3CC3DEF}"/>
          </ac:spMkLst>
        </pc:spChg>
        <pc:spChg chg="mod">
          <ac:chgData name="Summer Jung" userId="f55f4652-1e45-4b38-b176-15d95abb47eb" providerId="ADAL" clId="{A60E96D5-8000-48EF-BC8D-CD7AD3B6E24B}" dt="2020-12-15T05:56:50.663" v="460" actId="5793"/>
          <ac:spMkLst>
            <pc:docMk/>
            <pc:sldMk cId="1763805278" sldId="1199"/>
            <ac:spMk id="10" creationId="{4D8C3570-AC10-4EFC-AA82-99FE4701F73D}"/>
          </ac:spMkLst>
        </pc:spChg>
        <pc:spChg chg="mod">
          <ac:chgData name="Summer Jung" userId="f55f4652-1e45-4b38-b176-15d95abb47eb" providerId="ADAL" clId="{A60E96D5-8000-48EF-BC8D-CD7AD3B6E24B}" dt="2020-12-15T05:58:28.409" v="462" actId="5793"/>
          <ac:spMkLst>
            <pc:docMk/>
            <pc:sldMk cId="1763805278" sldId="1199"/>
            <ac:spMk id="11" creationId="{31770C30-9F70-494A-9167-8FA802DF3582}"/>
          </ac:spMkLst>
        </pc:spChg>
        <pc:spChg chg="mod">
          <ac:chgData name="Summer Jung" userId="f55f4652-1e45-4b38-b176-15d95abb47eb" providerId="ADAL" clId="{A60E96D5-8000-48EF-BC8D-CD7AD3B6E24B}" dt="2020-12-15T05:53:23.437" v="361"/>
          <ac:spMkLst>
            <pc:docMk/>
            <pc:sldMk cId="1763805278" sldId="1199"/>
            <ac:spMk id="13" creationId="{BAA37CF7-0A4C-414D-9419-38F6898AEC44}"/>
          </ac:spMkLst>
        </pc:spChg>
        <pc:spChg chg="mod">
          <ac:chgData name="Summer Jung" userId="f55f4652-1e45-4b38-b176-15d95abb47eb" providerId="ADAL" clId="{A60E96D5-8000-48EF-BC8D-CD7AD3B6E24B}" dt="2020-12-15T05:52:20.976" v="339" actId="1036"/>
          <ac:spMkLst>
            <pc:docMk/>
            <pc:sldMk cId="1763805278" sldId="1199"/>
            <ac:spMk id="14" creationId="{178FE8CB-D51E-4637-B926-4E063097F2A3}"/>
          </ac:spMkLst>
        </pc:spChg>
      </pc:sldChg>
      <pc:sldChg chg="addSp delSp modSp add del modNotesTx">
        <pc:chgData name="Summer Jung" userId="f55f4652-1e45-4b38-b176-15d95abb47eb" providerId="ADAL" clId="{A60E96D5-8000-48EF-BC8D-CD7AD3B6E24B}" dt="2020-12-15T06:24:18.720" v="1633" actId="2696"/>
        <pc:sldMkLst>
          <pc:docMk/>
          <pc:sldMk cId="2584006918" sldId="1200"/>
        </pc:sldMkLst>
        <pc:spChg chg="mod">
          <ac:chgData name="Summer Jung" userId="f55f4652-1e45-4b38-b176-15d95abb47eb" providerId="ADAL" clId="{A60E96D5-8000-48EF-BC8D-CD7AD3B6E24B}" dt="2020-12-15T06:14:59.779" v="1097" actId="6549"/>
          <ac:spMkLst>
            <pc:docMk/>
            <pc:sldMk cId="2584006918" sldId="1200"/>
            <ac:spMk id="2" creationId="{1D42600B-6F21-4802-9F08-61B60B9C3538}"/>
          </ac:spMkLst>
        </pc:spChg>
        <pc:spChg chg="del">
          <ac:chgData name="Summer Jung" userId="f55f4652-1e45-4b38-b176-15d95abb47eb" providerId="ADAL" clId="{A60E96D5-8000-48EF-BC8D-CD7AD3B6E24B}" dt="2020-12-15T06:13:08.449" v="1012" actId="478"/>
          <ac:spMkLst>
            <pc:docMk/>
            <pc:sldMk cId="2584006918" sldId="1200"/>
            <ac:spMk id="6" creationId="{06FCF45B-0054-4989-8113-BEB405CE0BD1}"/>
          </ac:spMkLst>
        </pc:spChg>
        <pc:spChg chg="del">
          <ac:chgData name="Summer Jung" userId="f55f4652-1e45-4b38-b176-15d95abb47eb" providerId="ADAL" clId="{A60E96D5-8000-48EF-BC8D-CD7AD3B6E24B}" dt="2020-12-15T06:13:08.449" v="1012" actId="478"/>
          <ac:spMkLst>
            <pc:docMk/>
            <pc:sldMk cId="2584006918" sldId="1200"/>
            <ac:spMk id="7" creationId="{8874CF59-CDA7-42C5-AB3F-3A9AFFE04DB0}"/>
          </ac:spMkLst>
        </pc:spChg>
        <pc:spChg chg="del">
          <ac:chgData name="Summer Jung" userId="f55f4652-1e45-4b38-b176-15d95abb47eb" providerId="ADAL" clId="{A60E96D5-8000-48EF-BC8D-CD7AD3B6E24B}" dt="2020-12-15T06:13:08.449" v="1012" actId="478"/>
          <ac:spMkLst>
            <pc:docMk/>
            <pc:sldMk cId="2584006918" sldId="1200"/>
            <ac:spMk id="8" creationId="{7E01511D-E59E-4E58-86A8-63D3609BA801}"/>
          </ac:spMkLst>
        </pc:spChg>
        <pc:spChg chg="del">
          <ac:chgData name="Summer Jung" userId="f55f4652-1e45-4b38-b176-15d95abb47eb" providerId="ADAL" clId="{A60E96D5-8000-48EF-BC8D-CD7AD3B6E24B}" dt="2020-12-15T06:13:08.449" v="1012" actId="478"/>
          <ac:spMkLst>
            <pc:docMk/>
            <pc:sldMk cId="2584006918" sldId="1200"/>
            <ac:spMk id="9" creationId="{0874FBCA-084C-4392-B2D7-26E5E3CC3DEF}"/>
          </ac:spMkLst>
        </pc:spChg>
        <pc:spChg chg="del">
          <ac:chgData name="Summer Jung" userId="f55f4652-1e45-4b38-b176-15d95abb47eb" providerId="ADAL" clId="{A60E96D5-8000-48EF-BC8D-CD7AD3B6E24B}" dt="2020-12-15T06:13:08.449" v="1012" actId="478"/>
          <ac:spMkLst>
            <pc:docMk/>
            <pc:sldMk cId="2584006918" sldId="1200"/>
            <ac:spMk id="10" creationId="{4D8C3570-AC10-4EFC-AA82-99FE4701F73D}"/>
          </ac:spMkLst>
        </pc:spChg>
        <pc:spChg chg="del">
          <ac:chgData name="Summer Jung" userId="f55f4652-1e45-4b38-b176-15d95abb47eb" providerId="ADAL" clId="{A60E96D5-8000-48EF-BC8D-CD7AD3B6E24B}" dt="2020-12-15T06:13:08.449" v="1012" actId="478"/>
          <ac:spMkLst>
            <pc:docMk/>
            <pc:sldMk cId="2584006918" sldId="1200"/>
            <ac:spMk id="11" creationId="{31770C30-9F70-494A-9167-8FA802DF3582}"/>
          </ac:spMkLst>
        </pc:spChg>
        <pc:spChg chg="del">
          <ac:chgData name="Summer Jung" userId="f55f4652-1e45-4b38-b176-15d95abb47eb" providerId="ADAL" clId="{A60E96D5-8000-48EF-BC8D-CD7AD3B6E24B}" dt="2020-12-15T06:13:08.449" v="1012" actId="478"/>
          <ac:spMkLst>
            <pc:docMk/>
            <pc:sldMk cId="2584006918" sldId="1200"/>
            <ac:spMk id="13" creationId="{BAA37CF7-0A4C-414D-9419-38F6898AEC44}"/>
          </ac:spMkLst>
        </pc:spChg>
        <pc:spChg chg="del">
          <ac:chgData name="Summer Jung" userId="f55f4652-1e45-4b38-b176-15d95abb47eb" providerId="ADAL" clId="{A60E96D5-8000-48EF-BC8D-CD7AD3B6E24B}" dt="2020-12-15T06:13:06.905" v="1011" actId="478"/>
          <ac:spMkLst>
            <pc:docMk/>
            <pc:sldMk cId="2584006918" sldId="1200"/>
            <ac:spMk id="14" creationId="{178FE8CB-D51E-4637-B926-4E063097F2A3}"/>
          </ac:spMkLst>
        </pc:spChg>
        <pc:picChg chg="del">
          <ac:chgData name="Summer Jung" userId="f55f4652-1e45-4b38-b176-15d95abb47eb" providerId="ADAL" clId="{A60E96D5-8000-48EF-BC8D-CD7AD3B6E24B}" dt="2020-12-15T06:13:06.905" v="1011" actId="478"/>
          <ac:picMkLst>
            <pc:docMk/>
            <pc:sldMk cId="2584006918" sldId="1200"/>
            <ac:picMk id="5" creationId="{8AB1ED45-4EB2-437C-BD6E-BEA7EA6D4A97}"/>
          </ac:picMkLst>
        </pc:picChg>
        <pc:picChg chg="del">
          <ac:chgData name="Summer Jung" userId="f55f4652-1e45-4b38-b176-15d95abb47eb" providerId="ADAL" clId="{A60E96D5-8000-48EF-BC8D-CD7AD3B6E24B}" dt="2020-12-15T06:13:08.449" v="1012" actId="478"/>
          <ac:picMkLst>
            <pc:docMk/>
            <pc:sldMk cId="2584006918" sldId="1200"/>
            <ac:picMk id="12" creationId="{7B759E82-3812-4390-B84E-35387AF05C17}"/>
          </ac:picMkLst>
        </pc:picChg>
        <pc:picChg chg="add mod">
          <ac:chgData name="Summer Jung" userId="f55f4652-1e45-4b38-b176-15d95abb47eb" providerId="ADAL" clId="{A60E96D5-8000-48EF-BC8D-CD7AD3B6E24B}" dt="2020-12-15T06:18:18.078" v="1460" actId="1036"/>
          <ac:picMkLst>
            <pc:docMk/>
            <pc:sldMk cId="2584006918" sldId="1200"/>
            <ac:picMk id="15" creationId="{F9BF847D-4ECC-41B8-9F36-A461E8E208D0}"/>
          </ac:picMkLst>
        </pc:picChg>
        <pc:picChg chg="add mod">
          <ac:chgData name="Summer Jung" userId="f55f4652-1e45-4b38-b176-15d95abb47eb" providerId="ADAL" clId="{A60E96D5-8000-48EF-BC8D-CD7AD3B6E24B}" dt="2020-12-15T06:18:18.078" v="1460" actId="1036"/>
          <ac:picMkLst>
            <pc:docMk/>
            <pc:sldMk cId="2584006918" sldId="1200"/>
            <ac:picMk id="16" creationId="{013D1F89-6985-480D-8101-E18F578DEEB3}"/>
          </ac:picMkLst>
        </pc:picChg>
        <pc:picChg chg="add mod">
          <ac:chgData name="Summer Jung" userId="f55f4652-1e45-4b38-b176-15d95abb47eb" providerId="ADAL" clId="{A60E96D5-8000-48EF-BC8D-CD7AD3B6E24B}" dt="2020-12-15T06:18:18.078" v="1460" actId="1036"/>
          <ac:picMkLst>
            <pc:docMk/>
            <pc:sldMk cId="2584006918" sldId="1200"/>
            <ac:picMk id="17" creationId="{69682847-A8CC-4DAF-BF40-635D2620EAF1}"/>
          </ac:picMkLst>
        </pc:picChg>
        <pc:picChg chg="add mod">
          <ac:chgData name="Summer Jung" userId="f55f4652-1e45-4b38-b176-15d95abb47eb" providerId="ADAL" clId="{A60E96D5-8000-48EF-BC8D-CD7AD3B6E24B}" dt="2020-12-15T06:18:18.078" v="1460" actId="1036"/>
          <ac:picMkLst>
            <pc:docMk/>
            <pc:sldMk cId="2584006918" sldId="1200"/>
            <ac:picMk id="18" creationId="{A276D007-9787-4EE7-BCEE-CC077C0A4C03}"/>
          </ac:picMkLst>
        </pc:picChg>
        <pc:picChg chg="add mod">
          <ac:chgData name="Summer Jung" userId="f55f4652-1e45-4b38-b176-15d95abb47eb" providerId="ADAL" clId="{A60E96D5-8000-48EF-BC8D-CD7AD3B6E24B}" dt="2020-12-15T06:18:18.078" v="1460" actId="1036"/>
          <ac:picMkLst>
            <pc:docMk/>
            <pc:sldMk cId="2584006918" sldId="1200"/>
            <ac:picMk id="19" creationId="{0B07840F-00AC-4C74-BB3C-BB333AFB6F4E}"/>
          </ac:picMkLst>
        </pc:picChg>
        <pc:picChg chg="add mod">
          <ac:chgData name="Summer Jung" userId="f55f4652-1e45-4b38-b176-15d95abb47eb" providerId="ADAL" clId="{A60E96D5-8000-48EF-BC8D-CD7AD3B6E24B}" dt="2020-12-15T06:18:18.078" v="1460" actId="1036"/>
          <ac:picMkLst>
            <pc:docMk/>
            <pc:sldMk cId="2584006918" sldId="1200"/>
            <ac:picMk id="20" creationId="{B3FA45CD-3B42-490D-842E-747F29CE209D}"/>
          </ac:picMkLst>
        </pc:picChg>
        <pc:picChg chg="add mod">
          <ac:chgData name="Summer Jung" userId="f55f4652-1e45-4b38-b176-15d95abb47eb" providerId="ADAL" clId="{A60E96D5-8000-48EF-BC8D-CD7AD3B6E24B}" dt="2020-12-15T06:18:18.078" v="1460" actId="1036"/>
          <ac:picMkLst>
            <pc:docMk/>
            <pc:sldMk cId="2584006918" sldId="1200"/>
            <ac:picMk id="21" creationId="{DA11ABC7-D80A-407C-A4DB-C8255E7AE65B}"/>
          </ac:picMkLst>
        </pc:picChg>
        <pc:picChg chg="add mod">
          <ac:chgData name="Summer Jung" userId="f55f4652-1e45-4b38-b176-15d95abb47eb" providerId="ADAL" clId="{A60E96D5-8000-48EF-BC8D-CD7AD3B6E24B}" dt="2020-12-15T06:18:18.078" v="1460" actId="1036"/>
          <ac:picMkLst>
            <pc:docMk/>
            <pc:sldMk cId="2584006918" sldId="1200"/>
            <ac:picMk id="22" creationId="{A3070986-257B-4972-9D12-585605355890}"/>
          </ac:picMkLst>
        </pc:picChg>
        <pc:picChg chg="add mod">
          <ac:chgData name="Summer Jung" userId="f55f4652-1e45-4b38-b176-15d95abb47eb" providerId="ADAL" clId="{A60E96D5-8000-48EF-BC8D-CD7AD3B6E24B}" dt="2020-12-15T06:18:18.078" v="1460" actId="1036"/>
          <ac:picMkLst>
            <pc:docMk/>
            <pc:sldMk cId="2584006918" sldId="1200"/>
            <ac:picMk id="23" creationId="{CAD01332-673D-4131-96D9-6454279CF6D6}"/>
          </ac:picMkLst>
        </pc:picChg>
        <pc:picChg chg="add mod">
          <ac:chgData name="Summer Jung" userId="f55f4652-1e45-4b38-b176-15d95abb47eb" providerId="ADAL" clId="{A60E96D5-8000-48EF-BC8D-CD7AD3B6E24B}" dt="2020-12-15T06:18:18.078" v="1460" actId="1036"/>
          <ac:picMkLst>
            <pc:docMk/>
            <pc:sldMk cId="2584006918" sldId="1200"/>
            <ac:picMk id="24" creationId="{F45F025A-7D1F-4384-A4D2-5BFEC70C9D14}"/>
          </ac:picMkLst>
        </pc:picChg>
        <pc:picChg chg="add mod">
          <ac:chgData name="Summer Jung" userId="f55f4652-1e45-4b38-b176-15d95abb47eb" providerId="ADAL" clId="{A60E96D5-8000-48EF-BC8D-CD7AD3B6E24B}" dt="2020-12-15T06:18:18.078" v="1460" actId="1036"/>
          <ac:picMkLst>
            <pc:docMk/>
            <pc:sldMk cId="2584006918" sldId="1200"/>
            <ac:picMk id="25" creationId="{042A062D-CBB4-4E4A-A183-7B453BF483A9}"/>
          </ac:picMkLst>
        </pc:picChg>
        <pc:picChg chg="add mod">
          <ac:chgData name="Summer Jung" userId="f55f4652-1e45-4b38-b176-15d95abb47eb" providerId="ADAL" clId="{A60E96D5-8000-48EF-BC8D-CD7AD3B6E24B}" dt="2020-12-15T06:18:18.078" v="1460" actId="1036"/>
          <ac:picMkLst>
            <pc:docMk/>
            <pc:sldMk cId="2584006918" sldId="1200"/>
            <ac:picMk id="26" creationId="{94BBD529-AD68-43BB-8516-04674F4A8482}"/>
          </ac:picMkLst>
        </pc:picChg>
        <pc:picChg chg="add mod">
          <ac:chgData name="Summer Jung" userId="f55f4652-1e45-4b38-b176-15d95abb47eb" providerId="ADAL" clId="{A60E96D5-8000-48EF-BC8D-CD7AD3B6E24B}" dt="2020-12-15T06:18:18.078" v="1460" actId="1036"/>
          <ac:picMkLst>
            <pc:docMk/>
            <pc:sldMk cId="2584006918" sldId="1200"/>
            <ac:picMk id="27" creationId="{76A24385-9574-493A-B2D4-C0CF9898D947}"/>
          </ac:picMkLst>
        </pc:picChg>
        <pc:picChg chg="add mod">
          <ac:chgData name="Summer Jung" userId="f55f4652-1e45-4b38-b176-15d95abb47eb" providerId="ADAL" clId="{A60E96D5-8000-48EF-BC8D-CD7AD3B6E24B}" dt="2020-12-15T06:18:18.078" v="1460" actId="1036"/>
          <ac:picMkLst>
            <pc:docMk/>
            <pc:sldMk cId="2584006918" sldId="1200"/>
            <ac:picMk id="28" creationId="{7B42EC31-311F-4D6D-A26C-1C4235055120}"/>
          </ac:picMkLst>
        </pc:picChg>
        <pc:picChg chg="add mod">
          <ac:chgData name="Summer Jung" userId="f55f4652-1e45-4b38-b176-15d95abb47eb" providerId="ADAL" clId="{A60E96D5-8000-48EF-BC8D-CD7AD3B6E24B}" dt="2020-12-15T06:18:18.078" v="1460" actId="1036"/>
          <ac:picMkLst>
            <pc:docMk/>
            <pc:sldMk cId="2584006918" sldId="1200"/>
            <ac:picMk id="29" creationId="{D5BC4803-B1E9-4235-9393-72827DC8F430}"/>
          </ac:picMkLst>
        </pc:picChg>
        <pc:picChg chg="add mod">
          <ac:chgData name="Summer Jung" userId="f55f4652-1e45-4b38-b176-15d95abb47eb" providerId="ADAL" clId="{A60E96D5-8000-48EF-BC8D-CD7AD3B6E24B}" dt="2020-12-15T06:18:18.078" v="1460" actId="1036"/>
          <ac:picMkLst>
            <pc:docMk/>
            <pc:sldMk cId="2584006918" sldId="1200"/>
            <ac:picMk id="30" creationId="{C7F3744D-2D6C-43DE-8AFE-9B56AA040999}"/>
          </ac:picMkLst>
        </pc:picChg>
        <pc:picChg chg="add mod">
          <ac:chgData name="Summer Jung" userId="f55f4652-1e45-4b38-b176-15d95abb47eb" providerId="ADAL" clId="{A60E96D5-8000-48EF-BC8D-CD7AD3B6E24B}" dt="2020-12-15T06:18:18.078" v="1460" actId="1036"/>
          <ac:picMkLst>
            <pc:docMk/>
            <pc:sldMk cId="2584006918" sldId="1200"/>
            <ac:picMk id="31" creationId="{E8F7AE6C-8349-40F5-B633-BACC1235DF7D}"/>
          </ac:picMkLst>
        </pc:picChg>
        <pc:picChg chg="add mod">
          <ac:chgData name="Summer Jung" userId="f55f4652-1e45-4b38-b176-15d95abb47eb" providerId="ADAL" clId="{A60E96D5-8000-48EF-BC8D-CD7AD3B6E24B}" dt="2020-12-15T06:18:18.078" v="1460" actId="1036"/>
          <ac:picMkLst>
            <pc:docMk/>
            <pc:sldMk cId="2584006918" sldId="1200"/>
            <ac:picMk id="32" creationId="{D6302AE1-6E34-4BA9-8B67-0CAB046C9C37}"/>
          </ac:picMkLst>
        </pc:picChg>
        <pc:picChg chg="add mod">
          <ac:chgData name="Summer Jung" userId="f55f4652-1e45-4b38-b176-15d95abb47eb" providerId="ADAL" clId="{A60E96D5-8000-48EF-BC8D-CD7AD3B6E24B}" dt="2020-12-15T06:18:18.078" v="1460" actId="1036"/>
          <ac:picMkLst>
            <pc:docMk/>
            <pc:sldMk cId="2584006918" sldId="1200"/>
            <ac:picMk id="33" creationId="{A4B2C85E-A5CD-43E2-9622-2A8705D65244}"/>
          </ac:picMkLst>
        </pc:picChg>
        <pc:picChg chg="add mod">
          <ac:chgData name="Summer Jung" userId="f55f4652-1e45-4b38-b176-15d95abb47eb" providerId="ADAL" clId="{A60E96D5-8000-48EF-BC8D-CD7AD3B6E24B}" dt="2020-12-15T06:18:18.078" v="1460" actId="1036"/>
          <ac:picMkLst>
            <pc:docMk/>
            <pc:sldMk cId="2584006918" sldId="1200"/>
            <ac:picMk id="34" creationId="{49A6C9FF-79CF-4CDD-B7BD-342A63B23255}"/>
          </ac:picMkLst>
        </pc:picChg>
        <pc:picChg chg="add mod">
          <ac:chgData name="Summer Jung" userId="f55f4652-1e45-4b38-b176-15d95abb47eb" providerId="ADAL" clId="{A60E96D5-8000-48EF-BC8D-CD7AD3B6E24B}" dt="2020-12-15T06:18:18.078" v="1460" actId="1036"/>
          <ac:picMkLst>
            <pc:docMk/>
            <pc:sldMk cId="2584006918" sldId="1200"/>
            <ac:picMk id="35" creationId="{C9B1508D-F86E-443F-A67C-0B7E38DC4332}"/>
          </ac:picMkLst>
        </pc:picChg>
        <pc:picChg chg="add mod">
          <ac:chgData name="Summer Jung" userId="f55f4652-1e45-4b38-b176-15d95abb47eb" providerId="ADAL" clId="{A60E96D5-8000-48EF-BC8D-CD7AD3B6E24B}" dt="2020-12-15T06:18:18.078" v="1460" actId="1036"/>
          <ac:picMkLst>
            <pc:docMk/>
            <pc:sldMk cId="2584006918" sldId="1200"/>
            <ac:picMk id="36" creationId="{71C5C08A-D929-4D13-B33F-E6EA9A704214}"/>
          </ac:picMkLst>
        </pc:picChg>
        <pc:picChg chg="add mod">
          <ac:chgData name="Summer Jung" userId="f55f4652-1e45-4b38-b176-15d95abb47eb" providerId="ADAL" clId="{A60E96D5-8000-48EF-BC8D-CD7AD3B6E24B}" dt="2020-12-15T06:18:18.078" v="1460" actId="1036"/>
          <ac:picMkLst>
            <pc:docMk/>
            <pc:sldMk cId="2584006918" sldId="1200"/>
            <ac:picMk id="37" creationId="{BE30F38A-FB15-4641-9E02-DA98D624632B}"/>
          </ac:picMkLst>
        </pc:picChg>
        <pc:picChg chg="add mod">
          <ac:chgData name="Summer Jung" userId="f55f4652-1e45-4b38-b176-15d95abb47eb" providerId="ADAL" clId="{A60E96D5-8000-48EF-BC8D-CD7AD3B6E24B}" dt="2020-12-15T06:18:18.078" v="1460" actId="1036"/>
          <ac:picMkLst>
            <pc:docMk/>
            <pc:sldMk cId="2584006918" sldId="1200"/>
            <ac:picMk id="38" creationId="{A37F3AFF-A495-4809-AC77-F7FF118CC23D}"/>
          </ac:picMkLst>
        </pc:picChg>
      </pc:sldChg>
      <pc:sldChg chg="addSp delSp modSp add del modNotesTx">
        <pc:chgData name="Summer Jung" userId="f55f4652-1e45-4b38-b176-15d95abb47eb" providerId="ADAL" clId="{A60E96D5-8000-48EF-BC8D-CD7AD3B6E24B}" dt="2020-12-15T06:24:18.705" v="1632" actId="2696"/>
        <pc:sldMkLst>
          <pc:docMk/>
          <pc:sldMk cId="2865009008" sldId="1201"/>
        </pc:sldMkLst>
        <pc:spChg chg="mod">
          <ac:chgData name="Summer Jung" userId="f55f4652-1e45-4b38-b176-15d95abb47eb" providerId="ADAL" clId="{A60E96D5-8000-48EF-BC8D-CD7AD3B6E24B}" dt="2020-12-15T06:20:05.621" v="1589" actId="20577"/>
          <ac:spMkLst>
            <pc:docMk/>
            <pc:sldMk cId="2865009008" sldId="1201"/>
            <ac:spMk id="2" creationId="{1D42600B-6F21-4802-9F08-61B60B9C3538}"/>
          </ac:spMkLst>
        </pc:spChg>
        <pc:spChg chg="add">
          <ac:chgData name="Summer Jung" userId="f55f4652-1e45-4b38-b176-15d95abb47eb" providerId="ADAL" clId="{A60E96D5-8000-48EF-BC8D-CD7AD3B6E24B}" dt="2020-12-15T06:19:41.635" v="1510"/>
          <ac:spMkLst>
            <pc:docMk/>
            <pc:sldMk cId="2865009008" sldId="1201"/>
            <ac:spMk id="43" creationId="{D5C77D33-2BE0-4E42-8797-13D5F510F1B1}"/>
          </ac:spMkLst>
        </pc:spChg>
        <pc:spChg chg="add">
          <ac:chgData name="Summer Jung" userId="f55f4652-1e45-4b38-b176-15d95abb47eb" providerId="ADAL" clId="{A60E96D5-8000-48EF-BC8D-CD7AD3B6E24B}" dt="2020-12-15T06:19:41.635" v="1510"/>
          <ac:spMkLst>
            <pc:docMk/>
            <pc:sldMk cId="2865009008" sldId="1201"/>
            <ac:spMk id="44" creationId="{95C91827-18A7-4AD3-BD15-75C0FECB3892}"/>
          </ac:spMkLst>
        </pc:spChg>
        <pc:spChg chg="add">
          <ac:chgData name="Summer Jung" userId="f55f4652-1e45-4b38-b176-15d95abb47eb" providerId="ADAL" clId="{A60E96D5-8000-48EF-BC8D-CD7AD3B6E24B}" dt="2020-12-15T06:19:41.635" v="1510"/>
          <ac:spMkLst>
            <pc:docMk/>
            <pc:sldMk cId="2865009008" sldId="1201"/>
            <ac:spMk id="45" creationId="{ECF45905-9ED6-491B-955D-47E6E062E18E}"/>
          </ac:spMkLst>
        </pc:spChg>
        <pc:spChg chg="add">
          <ac:chgData name="Summer Jung" userId="f55f4652-1e45-4b38-b176-15d95abb47eb" providerId="ADAL" clId="{A60E96D5-8000-48EF-BC8D-CD7AD3B6E24B}" dt="2020-12-15T06:19:41.635" v="1510"/>
          <ac:spMkLst>
            <pc:docMk/>
            <pc:sldMk cId="2865009008" sldId="1201"/>
            <ac:spMk id="46" creationId="{3A61A1E2-AD07-431D-9ABB-A45BC3440C6A}"/>
          </ac:spMkLst>
        </pc:spChg>
        <pc:picChg chg="del">
          <ac:chgData name="Summer Jung" userId="f55f4652-1e45-4b38-b176-15d95abb47eb" providerId="ADAL" clId="{A60E96D5-8000-48EF-BC8D-CD7AD3B6E24B}" dt="2020-12-15T06:19:35.789" v="1508" actId="478"/>
          <ac:picMkLst>
            <pc:docMk/>
            <pc:sldMk cId="2865009008" sldId="1201"/>
            <ac:picMk id="15" creationId="{F9BF847D-4ECC-41B8-9F36-A461E8E208D0}"/>
          </ac:picMkLst>
        </pc:picChg>
        <pc:picChg chg="del">
          <ac:chgData name="Summer Jung" userId="f55f4652-1e45-4b38-b176-15d95abb47eb" providerId="ADAL" clId="{A60E96D5-8000-48EF-BC8D-CD7AD3B6E24B}" dt="2020-12-15T06:19:35.789" v="1508" actId="478"/>
          <ac:picMkLst>
            <pc:docMk/>
            <pc:sldMk cId="2865009008" sldId="1201"/>
            <ac:picMk id="16" creationId="{013D1F89-6985-480D-8101-E18F578DEEB3}"/>
          </ac:picMkLst>
        </pc:picChg>
        <pc:picChg chg="del">
          <ac:chgData name="Summer Jung" userId="f55f4652-1e45-4b38-b176-15d95abb47eb" providerId="ADAL" clId="{A60E96D5-8000-48EF-BC8D-CD7AD3B6E24B}" dt="2020-12-15T06:19:35.789" v="1508" actId="478"/>
          <ac:picMkLst>
            <pc:docMk/>
            <pc:sldMk cId="2865009008" sldId="1201"/>
            <ac:picMk id="17" creationId="{69682847-A8CC-4DAF-BF40-635D2620EAF1}"/>
          </ac:picMkLst>
        </pc:picChg>
        <pc:picChg chg="del">
          <ac:chgData name="Summer Jung" userId="f55f4652-1e45-4b38-b176-15d95abb47eb" providerId="ADAL" clId="{A60E96D5-8000-48EF-BC8D-CD7AD3B6E24B}" dt="2020-12-15T06:19:35.789" v="1508" actId="478"/>
          <ac:picMkLst>
            <pc:docMk/>
            <pc:sldMk cId="2865009008" sldId="1201"/>
            <ac:picMk id="18" creationId="{A276D007-9787-4EE7-BCEE-CC077C0A4C03}"/>
          </ac:picMkLst>
        </pc:picChg>
        <pc:picChg chg="del">
          <ac:chgData name="Summer Jung" userId="f55f4652-1e45-4b38-b176-15d95abb47eb" providerId="ADAL" clId="{A60E96D5-8000-48EF-BC8D-CD7AD3B6E24B}" dt="2020-12-15T06:19:35.789" v="1508" actId="478"/>
          <ac:picMkLst>
            <pc:docMk/>
            <pc:sldMk cId="2865009008" sldId="1201"/>
            <ac:picMk id="19" creationId="{0B07840F-00AC-4C74-BB3C-BB333AFB6F4E}"/>
          </ac:picMkLst>
        </pc:picChg>
        <pc:picChg chg="del">
          <ac:chgData name="Summer Jung" userId="f55f4652-1e45-4b38-b176-15d95abb47eb" providerId="ADAL" clId="{A60E96D5-8000-48EF-BC8D-CD7AD3B6E24B}" dt="2020-12-15T06:19:35.789" v="1508" actId="478"/>
          <ac:picMkLst>
            <pc:docMk/>
            <pc:sldMk cId="2865009008" sldId="1201"/>
            <ac:picMk id="20" creationId="{B3FA45CD-3B42-490D-842E-747F29CE209D}"/>
          </ac:picMkLst>
        </pc:picChg>
        <pc:picChg chg="del">
          <ac:chgData name="Summer Jung" userId="f55f4652-1e45-4b38-b176-15d95abb47eb" providerId="ADAL" clId="{A60E96D5-8000-48EF-BC8D-CD7AD3B6E24B}" dt="2020-12-15T06:19:35.789" v="1508" actId="478"/>
          <ac:picMkLst>
            <pc:docMk/>
            <pc:sldMk cId="2865009008" sldId="1201"/>
            <ac:picMk id="21" creationId="{DA11ABC7-D80A-407C-A4DB-C8255E7AE65B}"/>
          </ac:picMkLst>
        </pc:picChg>
        <pc:picChg chg="del">
          <ac:chgData name="Summer Jung" userId="f55f4652-1e45-4b38-b176-15d95abb47eb" providerId="ADAL" clId="{A60E96D5-8000-48EF-BC8D-CD7AD3B6E24B}" dt="2020-12-15T06:19:35.789" v="1508" actId="478"/>
          <ac:picMkLst>
            <pc:docMk/>
            <pc:sldMk cId="2865009008" sldId="1201"/>
            <ac:picMk id="22" creationId="{A3070986-257B-4972-9D12-585605355890}"/>
          </ac:picMkLst>
        </pc:picChg>
        <pc:picChg chg="del">
          <ac:chgData name="Summer Jung" userId="f55f4652-1e45-4b38-b176-15d95abb47eb" providerId="ADAL" clId="{A60E96D5-8000-48EF-BC8D-CD7AD3B6E24B}" dt="2020-12-15T06:19:35.789" v="1508" actId="478"/>
          <ac:picMkLst>
            <pc:docMk/>
            <pc:sldMk cId="2865009008" sldId="1201"/>
            <ac:picMk id="23" creationId="{CAD01332-673D-4131-96D9-6454279CF6D6}"/>
          </ac:picMkLst>
        </pc:picChg>
        <pc:picChg chg="del">
          <ac:chgData name="Summer Jung" userId="f55f4652-1e45-4b38-b176-15d95abb47eb" providerId="ADAL" clId="{A60E96D5-8000-48EF-BC8D-CD7AD3B6E24B}" dt="2020-12-15T06:19:35.789" v="1508" actId="478"/>
          <ac:picMkLst>
            <pc:docMk/>
            <pc:sldMk cId="2865009008" sldId="1201"/>
            <ac:picMk id="24" creationId="{F45F025A-7D1F-4384-A4D2-5BFEC70C9D14}"/>
          </ac:picMkLst>
        </pc:picChg>
        <pc:picChg chg="del">
          <ac:chgData name="Summer Jung" userId="f55f4652-1e45-4b38-b176-15d95abb47eb" providerId="ADAL" clId="{A60E96D5-8000-48EF-BC8D-CD7AD3B6E24B}" dt="2020-12-15T06:19:35.789" v="1508" actId="478"/>
          <ac:picMkLst>
            <pc:docMk/>
            <pc:sldMk cId="2865009008" sldId="1201"/>
            <ac:picMk id="25" creationId="{042A062D-CBB4-4E4A-A183-7B453BF483A9}"/>
          </ac:picMkLst>
        </pc:picChg>
        <pc:picChg chg="del">
          <ac:chgData name="Summer Jung" userId="f55f4652-1e45-4b38-b176-15d95abb47eb" providerId="ADAL" clId="{A60E96D5-8000-48EF-BC8D-CD7AD3B6E24B}" dt="2020-12-15T06:19:35.789" v="1508" actId="478"/>
          <ac:picMkLst>
            <pc:docMk/>
            <pc:sldMk cId="2865009008" sldId="1201"/>
            <ac:picMk id="26" creationId="{94BBD529-AD68-43BB-8516-04674F4A8482}"/>
          </ac:picMkLst>
        </pc:picChg>
        <pc:picChg chg="del">
          <ac:chgData name="Summer Jung" userId="f55f4652-1e45-4b38-b176-15d95abb47eb" providerId="ADAL" clId="{A60E96D5-8000-48EF-BC8D-CD7AD3B6E24B}" dt="2020-12-15T06:19:35.789" v="1508" actId="478"/>
          <ac:picMkLst>
            <pc:docMk/>
            <pc:sldMk cId="2865009008" sldId="1201"/>
            <ac:picMk id="27" creationId="{76A24385-9574-493A-B2D4-C0CF9898D947}"/>
          </ac:picMkLst>
        </pc:picChg>
        <pc:picChg chg="del">
          <ac:chgData name="Summer Jung" userId="f55f4652-1e45-4b38-b176-15d95abb47eb" providerId="ADAL" clId="{A60E96D5-8000-48EF-BC8D-CD7AD3B6E24B}" dt="2020-12-15T06:19:35.789" v="1508" actId="478"/>
          <ac:picMkLst>
            <pc:docMk/>
            <pc:sldMk cId="2865009008" sldId="1201"/>
            <ac:picMk id="28" creationId="{7B42EC31-311F-4D6D-A26C-1C4235055120}"/>
          </ac:picMkLst>
        </pc:picChg>
        <pc:picChg chg="del">
          <ac:chgData name="Summer Jung" userId="f55f4652-1e45-4b38-b176-15d95abb47eb" providerId="ADAL" clId="{A60E96D5-8000-48EF-BC8D-CD7AD3B6E24B}" dt="2020-12-15T06:19:35.789" v="1508" actId="478"/>
          <ac:picMkLst>
            <pc:docMk/>
            <pc:sldMk cId="2865009008" sldId="1201"/>
            <ac:picMk id="29" creationId="{D5BC4803-B1E9-4235-9393-72827DC8F430}"/>
          </ac:picMkLst>
        </pc:picChg>
        <pc:picChg chg="del">
          <ac:chgData name="Summer Jung" userId="f55f4652-1e45-4b38-b176-15d95abb47eb" providerId="ADAL" clId="{A60E96D5-8000-48EF-BC8D-CD7AD3B6E24B}" dt="2020-12-15T06:19:35.789" v="1508" actId="478"/>
          <ac:picMkLst>
            <pc:docMk/>
            <pc:sldMk cId="2865009008" sldId="1201"/>
            <ac:picMk id="30" creationId="{C7F3744D-2D6C-43DE-8AFE-9B56AA040999}"/>
          </ac:picMkLst>
        </pc:picChg>
        <pc:picChg chg="del">
          <ac:chgData name="Summer Jung" userId="f55f4652-1e45-4b38-b176-15d95abb47eb" providerId="ADAL" clId="{A60E96D5-8000-48EF-BC8D-CD7AD3B6E24B}" dt="2020-12-15T06:19:35.789" v="1508" actId="478"/>
          <ac:picMkLst>
            <pc:docMk/>
            <pc:sldMk cId="2865009008" sldId="1201"/>
            <ac:picMk id="31" creationId="{E8F7AE6C-8349-40F5-B633-BACC1235DF7D}"/>
          </ac:picMkLst>
        </pc:picChg>
        <pc:picChg chg="del">
          <ac:chgData name="Summer Jung" userId="f55f4652-1e45-4b38-b176-15d95abb47eb" providerId="ADAL" clId="{A60E96D5-8000-48EF-BC8D-CD7AD3B6E24B}" dt="2020-12-15T06:19:35.789" v="1508" actId="478"/>
          <ac:picMkLst>
            <pc:docMk/>
            <pc:sldMk cId="2865009008" sldId="1201"/>
            <ac:picMk id="32" creationId="{D6302AE1-6E34-4BA9-8B67-0CAB046C9C37}"/>
          </ac:picMkLst>
        </pc:picChg>
        <pc:picChg chg="del">
          <ac:chgData name="Summer Jung" userId="f55f4652-1e45-4b38-b176-15d95abb47eb" providerId="ADAL" clId="{A60E96D5-8000-48EF-BC8D-CD7AD3B6E24B}" dt="2020-12-15T06:19:35.789" v="1508" actId="478"/>
          <ac:picMkLst>
            <pc:docMk/>
            <pc:sldMk cId="2865009008" sldId="1201"/>
            <ac:picMk id="33" creationId="{A4B2C85E-A5CD-43E2-9622-2A8705D65244}"/>
          </ac:picMkLst>
        </pc:picChg>
        <pc:picChg chg="del">
          <ac:chgData name="Summer Jung" userId="f55f4652-1e45-4b38-b176-15d95abb47eb" providerId="ADAL" clId="{A60E96D5-8000-48EF-BC8D-CD7AD3B6E24B}" dt="2020-12-15T06:19:35.789" v="1508" actId="478"/>
          <ac:picMkLst>
            <pc:docMk/>
            <pc:sldMk cId="2865009008" sldId="1201"/>
            <ac:picMk id="34" creationId="{49A6C9FF-79CF-4CDD-B7BD-342A63B23255}"/>
          </ac:picMkLst>
        </pc:picChg>
        <pc:picChg chg="del">
          <ac:chgData name="Summer Jung" userId="f55f4652-1e45-4b38-b176-15d95abb47eb" providerId="ADAL" clId="{A60E96D5-8000-48EF-BC8D-CD7AD3B6E24B}" dt="2020-12-15T06:19:35.789" v="1508" actId="478"/>
          <ac:picMkLst>
            <pc:docMk/>
            <pc:sldMk cId="2865009008" sldId="1201"/>
            <ac:picMk id="35" creationId="{C9B1508D-F86E-443F-A67C-0B7E38DC4332}"/>
          </ac:picMkLst>
        </pc:picChg>
        <pc:picChg chg="del">
          <ac:chgData name="Summer Jung" userId="f55f4652-1e45-4b38-b176-15d95abb47eb" providerId="ADAL" clId="{A60E96D5-8000-48EF-BC8D-CD7AD3B6E24B}" dt="2020-12-15T06:19:35.789" v="1508" actId="478"/>
          <ac:picMkLst>
            <pc:docMk/>
            <pc:sldMk cId="2865009008" sldId="1201"/>
            <ac:picMk id="36" creationId="{71C5C08A-D929-4D13-B33F-E6EA9A704214}"/>
          </ac:picMkLst>
        </pc:picChg>
        <pc:picChg chg="del">
          <ac:chgData name="Summer Jung" userId="f55f4652-1e45-4b38-b176-15d95abb47eb" providerId="ADAL" clId="{A60E96D5-8000-48EF-BC8D-CD7AD3B6E24B}" dt="2020-12-15T06:19:35.789" v="1508" actId="478"/>
          <ac:picMkLst>
            <pc:docMk/>
            <pc:sldMk cId="2865009008" sldId="1201"/>
            <ac:picMk id="37" creationId="{BE30F38A-FB15-4641-9E02-DA98D624632B}"/>
          </ac:picMkLst>
        </pc:picChg>
        <pc:picChg chg="del">
          <ac:chgData name="Summer Jung" userId="f55f4652-1e45-4b38-b176-15d95abb47eb" providerId="ADAL" clId="{A60E96D5-8000-48EF-BC8D-CD7AD3B6E24B}" dt="2020-12-15T06:19:35.789" v="1508" actId="478"/>
          <ac:picMkLst>
            <pc:docMk/>
            <pc:sldMk cId="2865009008" sldId="1201"/>
            <ac:picMk id="38" creationId="{A37F3AFF-A495-4809-AC77-F7FF118CC23D}"/>
          </ac:picMkLst>
        </pc:picChg>
        <pc:picChg chg="add">
          <ac:chgData name="Summer Jung" userId="f55f4652-1e45-4b38-b176-15d95abb47eb" providerId="ADAL" clId="{A60E96D5-8000-48EF-BC8D-CD7AD3B6E24B}" dt="2020-12-15T06:19:41.635" v="1510"/>
          <ac:picMkLst>
            <pc:docMk/>
            <pc:sldMk cId="2865009008" sldId="1201"/>
            <ac:picMk id="39" creationId="{64A835EA-8C9A-4123-A77F-D136F052AC75}"/>
          </ac:picMkLst>
        </pc:picChg>
        <pc:picChg chg="add">
          <ac:chgData name="Summer Jung" userId="f55f4652-1e45-4b38-b176-15d95abb47eb" providerId="ADAL" clId="{A60E96D5-8000-48EF-BC8D-CD7AD3B6E24B}" dt="2020-12-15T06:19:41.635" v="1510"/>
          <ac:picMkLst>
            <pc:docMk/>
            <pc:sldMk cId="2865009008" sldId="1201"/>
            <ac:picMk id="40" creationId="{57BD626A-5E16-48FC-81CD-A5D390965631}"/>
          </ac:picMkLst>
        </pc:picChg>
        <pc:picChg chg="add">
          <ac:chgData name="Summer Jung" userId="f55f4652-1e45-4b38-b176-15d95abb47eb" providerId="ADAL" clId="{A60E96D5-8000-48EF-BC8D-CD7AD3B6E24B}" dt="2020-12-15T06:19:41.635" v="1510"/>
          <ac:picMkLst>
            <pc:docMk/>
            <pc:sldMk cId="2865009008" sldId="1201"/>
            <ac:picMk id="41" creationId="{E7CA997D-1DBE-4E10-B809-5ADA47600BF9}"/>
          </ac:picMkLst>
        </pc:picChg>
        <pc:picChg chg="add">
          <ac:chgData name="Summer Jung" userId="f55f4652-1e45-4b38-b176-15d95abb47eb" providerId="ADAL" clId="{A60E96D5-8000-48EF-BC8D-CD7AD3B6E24B}" dt="2020-12-15T06:19:41.635" v="1510"/>
          <ac:picMkLst>
            <pc:docMk/>
            <pc:sldMk cId="2865009008" sldId="1201"/>
            <ac:picMk id="42" creationId="{25C25BAC-1B56-4915-AEAF-0E1C1854F2D3}"/>
          </ac:picMkLst>
        </pc:picChg>
      </pc:sldChg>
      <pc:sldChg chg="addSp delSp modSp add del">
        <pc:chgData name="Summer Jung" userId="f55f4652-1e45-4b38-b176-15d95abb47eb" providerId="ADAL" clId="{A60E96D5-8000-48EF-BC8D-CD7AD3B6E24B}" dt="2020-12-15T06:24:18.689" v="1631" actId="2696"/>
        <pc:sldMkLst>
          <pc:docMk/>
          <pc:sldMk cId="2092207435" sldId="1202"/>
        </pc:sldMkLst>
        <pc:spChg chg="del">
          <ac:chgData name="Summer Jung" userId="f55f4652-1e45-4b38-b176-15d95abb47eb" providerId="ADAL" clId="{A60E96D5-8000-48EF-BC8D-CD7AD3B6E24B}" dt="2020-12-15T06:20:30.112" v="1593" actId="478"/>
          <ac:spMkLst>
            <pc:docMk/>
            <pc:sldMk cId="2092207435" sldId="1202"/>
            <ac:spMk id="2" creationId="{1D42600B-6F21-4802-9F08-61B60B9C3538}"/>
          </ac:spMkLst>
        </pc:spChg>
        <pc:spChg chg="add del mod">
          <ac:chgData name="Summer Jung" userId="f55f4652-1e45-4b38-b176-15d95abb47eb" providerId="ADAL" clId="{A60E96D5-8000-48EF-BC8D-CD7AD3B6E24B}" dt="2020-12-15T06:20:31.870" v="1594" actId="478"/>
          <ac:spMkLst>
            <pc:docMk/>
            <pc:sldMk cId="2092207435" sldId="1202"/>
            <ac:spMk id="4" creationId="{DB3E3B87-25E8-405E-B17B-F2B42442F86D}"/>
          </ac:spMkLst>
        </pc:spChg>
        <pc:spChg chg="del">
          <ac:chgData name="Summer Jung" userId="f55f4652-1e45-4b38-b176-15d95abb47eb" providerId="ADAL" clId="{A60E96D5-8000-48EF-BC8D-CD7AD3B6E24B}" dt="2020-12-15T06:20:30.112" v="1593" actId="478"/>
          <ac:spMkLst>
            <pc:docMk/>
            <pc:sldMk cId="2092207435" sldId="1202"/>
            <ac:spMk id="43" creationId="{D5C77D33-2BE0-4E42-8797-13D5F510F1B1}"/>
          </ac:spMkLst>
        </pc:spChg>
        <pc:spChg chg="del">
          <ac:chgData name="Summer Jung" userId="f55f4652-1e45-4b38-b176-15d95abb47eb" providerId="ADAL" clId="{A60E96D5-8000-48EF-BC8D-CD7AD3B6E24B}" dt="2020-12-15T06:20:30.112" v="1593" actId="478"/>
          <ac:spMkLst>
            <pc:docMk/>
            <pc:sldMk cId="2092207435" sldId="1202"/>
            <ac:spMk id="44" creationId="{95C91827-18A7-4AD3-BD15-75C0FECB3892}"/>
          </ac:spMkLst>
        </pc:spChg>
        <pc:spChg chg="del">
          <ac:chgData name="Summer Jung" userId="f55f4652-1e45-4b38-b176-15d95abb47eb" providerId="ADAL" clId="{A60E96D5-8000-48EF-BC8D-CD7AD3B6E24B}" dt="2020-12-15T06:20:30.112" v="1593" actId="478"/>
          <ac:spMkLst>
            <pc:docMk/>
            <pc:sldMk cId="2092207435" sldId="1202"/>
            <ac:spMk id="45" creationId="{ECF45905-9ED6-491B-955D-47E6E062E18E}"/>
          </ac:spMkLst>
        </pc:spChg>
        <pc:spChg chg="del">
          <ac:chgData name="Summer Jung" userId="f55f4652-1e45-4b38-b176-15d95abb47eb" providerId="ADAL" clId="{A60E96D5-8000-48EF-BC8D-CD7AD3B6E24B}" dt="2020-12-15T06:20:30.112" v="1593" actId="478"/>
          <ac:spMkLst>
            <pc:docMk/>
            <pc:sldMk cId="2092207435" sldId="1202"/>
            <ac:spMk id="46" creationId="{3A61A1E2-AD07-431D-9ABB-A45BC3440C6A}"/>
          </ac:spMkLst>
        </pc:spChg>
        <pc:graphicFrameChg chg="add mod">
          <ac:chgData name="Summer Jung" userId="f55f4652-1e45-4b38-b176-15d95abb47eb" providerId="ADAL" clId="{A60E96D5-8000-48EF-BC8D-CD7AD3B6E24B}" dt="2020-12-15T06:21:55.315" v="1612" actId="555"/>
          <ac:graphicFrameMkLst>
            <pc:docMk/>
            <pc:sldMk cId="2092207435" sldId="1202"/>
            <ac:graphicFrameMk id="32" creationId="{BEB9088B-AEEE-4BA5-8A66-E77A8DF57180}"/>
          </ac:graphicFrameMkLst>
        </pc:graphicFrameChg>
        <pc:picChg chg="add mod">
          <ac:chgData name="Summer Jung" userId="f55f4652-1e45-4b38-b176-15d95abb47eb" providerId="ADAL" clId="{A60E96D5-8000-48EF-BC8D-CD7AD3B6E24B}" dt="2020-12-15T06:22:36.573" v="1629" actId="408"/>
          <ac:picMkLst>
            <pc:docMk/>
            <pc:sldMk cId="2092207435" sldId="1202"/>
            <ac:picMk id="13" creationId="{E08E16C7-F4FC-4EB5-8719-8DB342D9BD9A}"/>
          </ac:picMkLst>
        </pc:picChg>
        <pc:picChg chg="add mod">
          <ac:chgData name="Summer Jung" userId="f55f4652-1e45-4b38-b176-15d95abb47eb" providerId="ADAL" clId="{A60E96D5-8000-48EF-BC8D-CD7AD3B6E24B}" dt="2020-12-15T06:22:36.573" v="1629" actId="408"/>
          <ac:picMkLst>
            <pc:docMk/>
            <pc:sldMk cId="2092207435" sldId="1202"/>
            <ac:picMk id="14" creationId="{3C3EF919-1DB7-4474-96C4-A4492353E7A1}"/>
          </ac:picMkLst>
        </pc:picChg>
        <pc:picChg chg="add mod">
          <ac:chgData name="Summer Jung" userId="f55f4652-1e45-4b38-b176-15d95abb47eb" providerId="ADAL" clId="{A60E96D5-8000-48EF-BC8D-CD7AD3B6E24B}" dt="2020-12-15T06:21:55.315" v="1612" actId="555"/>
          <ac:picMkLst>
            <pc:docMk/>
            <pc:sldMk cId="2092207435" sldId="1202"/>
            <ac:picMk id="15" creationId="{91867859-82B4-4797-ACE9-58AB0B640BBF}"/>
          </ac:picMkLst>
        </pc:picChg>
        <pc:picChg chg="add mod">
          <ac:chgData name="Summer Jung" userId="f55f4652-1e45-4b38-b176-15d95abb47eb" providerId="ADAL" clId="{A60E96D5-8000-48EF-BC8D-CD7AD3B6E24B}" dt="2020-12-15T06:22:36.573" v="1629" actId="408"/>
          <ac:picMkLst>
            <pc:docMk/>
            <pc:sldMk cId="2092207435" sldId="1202"/>
            <ac:picMk id="16" creationId="{C31AF4BD-61DF-431E-AC01-7CD8D3C65E24}"/>
          </ac:picMkLst>
        </pc:picChg>
        <pc:picChg chg="add mod">
          <ac:chgData name="Summer Jung" userId="f55f4652-1e45-4b38-b176-15d95abb47eb" providerId="ADAL" clId="{A60E96D5-8000-48EF-BC8D-CD7AD3B6E24B}" dt="2020-12-15T06:22:36.573" v="1629" actId="408"/>
          <ac:picMkLst>
            <pc:docMk/>
            <pc:sldMk cId="2092207435" sldId="1202"/>
            <ac:picMk id="17" creationId="{F8944791-FD82-4442-9AD4-D621380C0532}"/>
          </ac:picMkLst>
        </pc:picChg>
        <pc:picChg chg="add mod">
          <ac:chgData name="Summer Jung" userId="f55f4652-1e45-4b38-b176-15d95abb47eb" providerId="ADAL" clId="{A60E96D5-8000-48EF-BC8D-CD7AD3B6E24B}" dt="2020-12-15T06:21:55.315" v="1612" actId="555"/>
          <ac:picMkLst>
            <pc:docMk/>
            <pc:sldMk cId="2092207435" sldId="1202"/>
            <ac:picMk id="18" creationId="{1DE4B5C2-48E1-4369-8372-84CBD28D47E7}"/>
          </ac:picMkLst>
        </pc:picChg>
        <pc:picChg chg="add mod">
          <ac:chgData name="Summer Jung" userId="f55f4652-1e45-4b38-b176-15d95abb47eb" providerId="ADAL" clId="{A60E96D5-8000-48EF-BC8D-CD7AD3B6E24B}" dt="2020-12-15T06:22:06.860" v="1618" actId="1038"/>
          <ac:picMkLst>
            <pc:docMk/>
            <pc:sldMk cId="2092207435" sldId="1202"/>
            <ac:picMk id="19" creationId="{7EDE4259-4486-4EE1-BD84-4897A58939EF}"/>
          </ac:picMkLst>
        </pc:picChg>
        <pc:picChg chg="add mod">
          <ac:chgData name="Summer Jung" userId="f55f4652-1e45-4b38-b176-15d95abb47eb" providerId="ADAL" clId="{A60E96D5-8000-48EF-BC8D-CD7AD3B6E24B}" dt="2020-12-15T06:22:36.573" v="1629" actId="408"/>
          <ac:picMkLst>
            <pc:docMk/>
            <pc:sldMk cId="2092207435" sldId="1202"/>
            <ac:picMk id="20" creationId="{2F3F10BF-CA33-4AAD-B44D-301872FD1F41}"/>
          </ac:picMkLst>
        </pc:picChg>
        <pc:picChg chg="add mod">
          <ac:chgData name="Summer Jung" userId="f55f4652-1e45-4b38-b176-15d95abb47eb" providerId="ADAL" clId="{A60E96D5-8000-48EF-BC8D-CD7AD3B6E24B}" dt="2020-12-15T06:22:36.573" v="1629" actId="408"/>
          <ac:picMkLst>
            <pc:docMk/>
            <pc:sldMk cId="2092207435" sldId="1202"/>
            <ac:picMk id="21" creationId="{5C3705A3-895B-4714-9FA1-962909F4FCE0}"/>
          </ac:picMkLst>
        </pc:picChg>
        <pc:picChg chg="add mod">
          <ac:chgData name="Summer Jung" userId="f55f4652-1e45-4b38-b176-15d95abb47eb" providerId="ADAL" clId="{A60E96D5-8000-48EF-BC8D-CD7AD3B6E24B}" dt="2020-12-15T06:22:36.573" v="1629" actId="408"/>
          <ac:picMkLst>
            <pc:docMk/>
            <pc:sldMk cId="2092207435" sldId="1202"/>
            <ac:picMk id="22" creationId="{8ACCE302-A9D2-48A4-AD52-9BA3150B531B}"/>
          </ac:picMkLst>
        </pc:picChg>
        <pc:picChg chg="add mod">
          <ac:chgData name="Summer Jung" userId="f55f4652-1e45-4b38-b176-15d95abb47eb" providerId="ADAL" clId="{A60E96D5-8000-48EF-BC8D-CD7AD3B6E24B}" dt="2020-12-15T06:22:06.860" v="1618" actId="1038"/>
          <ac:picMkLst>
            <pc:docMk/>
            <pc:sldMk cId="2092207435" sldId="1202"/>
            <ac:picMk id="23" creationId="{63A80FBF-673B-4768-8799-AA3F0A678697}"/>
          </ac:picMkLst>
        </pc:picChg>
        <pc:picChg chg="add mod">
          <ac:chgData name="Summer Jung" userId="f55f4652-1e45-4b38-b176-15d95abb47eb" providerId="ADAL" clId="{A60E96D5-8000-48EF-BC8D-CD7AD3B6E24B}" dt="2020-12-15T06:22:06.860" v="1618" actId="1038"/>
          <ac:picMkLst>
            <pc:docMk/>
            <pc:sldMk cId="2092207435" sldId="1202"/>
            <ac:picMk id="24" creationId="{FE72DCFB-BB88-46F7-8497-8F751B808F0A}"/>
          </ac:picMkLst>
        </pc:picChg>
        <pc:picChg chg="add mod">
          <ac:chgData name="Summer Jung" userId="f55f4652-1e45-4b38-b176-15d95abb47eb" providerId="ADAL" clId="{A60E96D5-8000-48EF-BC8D-CD7AD3B6E24B}" dt="2020-12-15T06:21:55.315" v="1612" actId="555"/>
          <ac:picMkLst>
            <pc:docMk/>
            <pc:sldMk cId="2092207435" sldId="1202"/>
            <ac:picMk id="25" creationId="{96156D08-62D8-4155-A19E-AEAB0134997C}"/>
          </ac:picMkLst>
        </pc:picChg>
        <pc:picChg chg="add mod">
          <ac:chgData name="Summer Jung" userId="f55f4652-1e45-4b38-b176-15d95abb47eb" providerId="ADAL" clId="{A60E96D5-8000-48EF-BC8D-CD7AD3B6E24B}" dt="2020-12-15T06:22:06.860" v="1618" actId="1038"/>
          <ac:picMkLst>
            <pc:docMk/>
            <pc:sldMk cId="2092207435" sldId="1202"/>
            <ac:picMk id="26" creationId="{9586CF12-0D61-43CF-8DC4-9BAD5D7F2D69}"/>
          </ac:picMkLst>
        </pc:picChg>
        <pc:picChg chg="add mod">
          <ac:chgData name="Summer Jung" userId="f55f4652-1e45-4b38-b176-15d95abb47eb" providerId="ADAL" clId="{A60E96D5-8000-48EF-BC8D-CD7AD3B6E24B}" dt="2020-12-15T06:22:06.860" v="1618" actId="1038"/>
          <ac:picMkLst>
            <pc:docMk/>
            <pc:sldMk cId="2092207435" sldId="1202"/>
            <ac:picMk id="27" creationId="{1BC6E58A-CD69-4814-9640-3F48678ACEE7}"/>
          </ac:picMkLst>
        </pc:picChg>
        <pc:picChg chg="add mod">
          <ac:chgData name="Summer Jung" userId="f55f4652-1e45-4b38-b176-15d95abb47eb" providerId="ADAL" clId="{A60E96D5-8000-48EF-BC8D-CD7AD3B6E24B}" dt="2020-12-15T06:22:06.860" v="1618" actId="1038"/>
          <ac:picMkLst>
            <pc:docMk/>
            <pc:sldMk cId="2092207435" sldId="1202"/>
            <ac:picMk id="28" creationId="{B7F24513-6860-4E36-BF03-FB39A9A8876A}"/>
          </ac:picMkLst>
        </pc:picChg>
        <pc:picChg chg="add mod">
          <ac:chgData name="Summer Jung" userId="f55f4652-1e45-4b38-b176-15d95abb47eb" providerId="ADAL" clId="{A60E96D5-8000-48EF-BC8D-CD7AD3B6E24B}" dt="2020-12-15T06:22:06.860" v="1618" actId="1038"/>
          <ac:picMkLst>
            <pc:docMk/>
            <pc:sldMk cId="2092207435" sldId="1202"/>
            <ac:picMk id="29" creationId="{E074EC68-FED6-4D56-8A9B-8EFBC859CE15}"/>
          </ac:picMkLst>
        </pc:picChg>
        <pc:picChg chg="add mod">
          <ac:chgData name="Summer Jung" userId="f55f4652-1e45-4b38-b176-15d95abb47eb" providerId="ADAL" clId="{A60E96D5-8000-48EF-BC8D-CD7AD3B6E24B}" dt="2020-12-15T06:21:55.315" v="1612" actId="555"/>
          <ac:picMkLst>
            <pc:docMk/>
            <pc:sldMk cId="2092207435" sldId="1202"/>
            <ac:picMk id="30" creationId="{5ADEA3A4-9CAD-4A4E-B2A1-12A52B58957D}"/>
          </ac:picMkLst>
        </pc:picChg>
        <pc:picChg chg="add mod">
          <ac:chgData name="Summer Jung" userId="f55f4652-1e45-4b38-b176-15d95abb47eb" providerId="ADAL" clId="{A60E96D5-8000-48EF-BC8D-CD7AD3B6E24B}" dt="2020-12-15T06:21:55.315" v="1612" actId="555"/>
          <ac:picMkLst>
            <pc:docMk/>
            <pc:sldMk cId="2092207435" sldId="1202"/>
            <ac:picMk id="31" creationId="{6547C1DA-6E27-4297-9E19-D97E1877B7F9}"/>
          </ac:picMkLst>
        </pc:picChg>
        <pc:picChg chg="add mod">
          <ac:chgData name="Summer Jung" userId="f55f4652-1e45-4b38-b176-15d95abb47eb" providerId="ADAL" clId="{A60E96D5-8000-48EF-BC8D-CD7AD3B6E24B}" dt="2020-12-15T06:21:55.315" v="1612" actId="555"/>
          <ac:picMkLst>
            <pc:docMk/>
            <pc:sldMk cId="2092207435" sldId="1202"/>
            <ac:picMk id="33" creationId="{D7B9487F-1AE2-43D8-98B6-C648F87B2BED}"/>
          </ac:picMkLst>
        </pc:picChg>
        <pc:picChg chg="del">
          <ac:chgData name="Summer Jung" userId="f55f4652-1e45-4b38-b176-15d95abb47eb" providerId="ADAL" clId="{A60E96D5-8000-48EF-BC8D-CD7AD3B6E24B}" dt="2020-12-15T06:20:30.112" v="1593" actId="478"/>
          <ac:picMkLst>
            <pc:docMk/>
            <pc:sldMk cId="2092207435" sldId="1202"/>
            <ac:picMk id="39" creationId="{64A835EA-8C9A-4123-A77F-D136F052AC75}"/>
          </ac:picMkLst>
        </pc:picChg>
        <pc:picChg chg="del">
          <ac:chgData name="Summer Jung" userId="f55f4652-1e45-4b38-b176-15d95abb47eb" providerId="ADAL" clId="{A60E96D5-8000-48EF-BC8D-CD7AD3B6E24B}" dt="2020-12-15T06:20:30.112" v="1593" actId="478"/>
          <ac:picMkLst>
            <pc:docMk/>
            <pc:sldMk cId="2092207435" sldId="1202"/>
            <ac:picMk id="40" creationId="{57BD626A-5E16-48FC-81CD-A5D390965631}"/>
          </ac:picMkLst>
        </pc:picChg>
        <pc:picChg chg="del">
          <ac:chgData name="Summer Jung" userId="f55f4652-1e45-4b38-b176-15d95abb47eb" providerId="ADAL" clId="{A60E96D5-8000-48EF-BC8D-CD7AD3B6E24B}" dt="2020-12-15T06:20:30.112" v="1593" actId="478"/>
          <ac:picMkLst>
            <pc:docMk/>
            <pc:sldMk cId="2092207435" sldId="1202"/>
            <ac:picMk id="41" creationId="{E7CA997D-1DBE-4E10-B809-5ADA47600BF9}"/>
          </ac:picMkLst>
        </pc:picChg>
        <pc:picChg chg="del">
          <ac:chgData name="Summer Jung" userId="f55f4652-1e45-4b38-b176-15d95abb47eb" providerId="ADAL" clId="{A60E96D5-8000-48EF-BC8D-CD7AD3B6E24B}" dt="2020-12-15T06:20:30.112" v="1593" actId="478"/>
          <ac:picMkLst>
            <pc:docMk/>
            <pc:sldMk cId="2092207435" sldId="1202"/>
            <ac:picMk id="42" creationId="{25C25BAC-1B56-4915-AEAF-0E1C1854F2D3}"/>
          </ac:picMkLst>
        </pc:picChg>
      </pc:sldChg>
      <pc:sldMasterChg chg="delSldLayout">
        <pc:chgData name="Summer Jung" userId="f55f4652-1e45-4b38-b176-15d95abb47eb" providerId="ADAL" clId="{A60E96D5-8000-48EF-BC8D-CD7AD3B6E24B}" dt="2020-12-15T06:20:13.132" v="1591" actId="2696"/>
        <pc:sldMasterMkLst>
          <pc:docMk/>
          <pc:sldMasterMk cId="1172518874" sldId="2147483648"/>
        </pc:sldMasterMkLst>
        <pc:sldLayoutChg chg="del">
          <pc:chgData name="Summer Jung" userId="f55f4652-1e45-4b38-b176-15d95abb47eb" providerId="ADAL" clId="{A60E96D5-8000-48EF-BC8D-CD7AD3B6E24B}" dt="2020-12-15T06:20:13.132" v="1591" actId="2696"/>
          <pc:sldLayoutMkLst>
            <pc:docMk/>
            <pc:sldMasterMk cId="1172518874" sldId="2147483648"/>
            <pc:sldLayoutMk cId="332329447" sldId="2147483695"/>
          </pc:sldLayoutMkLst>
        </pc:sldLayoutChg>
        <pc:sldLayoutChg chg="del">
          <pc:chgData name="Summer Jung" userId="f55f4652-1e45-4b38-b176-15d95abb47eb" providerId="ADAL" clId="{A60E96D5-8000-48EF-BC8D-CD7AD3B6E24B}" dt="2020-12-15T06:13:32.243" v="1026" actId="2696"/>
          <pc:sldLayoutMkLst>
            <pc:docMk/>
            <pc:sldMasterMk cId="1172518874" sldId="2147483648"/>
            <pc:sldLayoutMk cId="2706779616" sldId="2147483695"/>
          </pc:sldLayoutMkLst>
        </pc:sldLayoutChg>
        <pc:sldLayoutChg chg="del">
          <pc:chgData name="Summer Jung" userId="f55f4652-1e45-4b38-b176-15d95abb47eb" providerId="ADAL" clId="{A60E96D5-8000-48EF-BC8D-CD7AD3B6E24B}" dt="2020-12-15T02:34:48.941" v="63" actId="2696"/>
          <pc:sldLayoutMkLst>
            <pc:docMk/>
            <pc:sldMasterMk cId="1172518874" sldId="2147483648"/>
            <pc:sldLayoutMk cId="3224696694" sldId="2147483695"/>
          </pc:sldLayoutMkLst>
        </pc:sldLayoutChg>
        <pc:sldLayoutChg chg="del">
          <pc:chgData name="Summer Jung" userId="f55f4652-1e45-4b38-b176-15d95abb47eb" providerId="ADAL" clId="{A60E96D5-8000-48EF-BC8D-CD7AD3B6E24B}" dt="2020-12-15T02:34:58.524" v="76" actId="2696"/>
          <pc:sldLayoutMkLst>
            <pc:docMk/>
            <pc:sldMasterMk cId="1172518874" sldId="2147483648"/>
            <pc:sldLayoutMk cId="3046664418" sldId="2147483696"/>
          </pc:sldLayoutMkLst>
        </pc:sldLayoutChg>
        <pc:sldLayoutChg chg="del">
          <pc:chgData name="Summer Jung" userId="f55f4652-1e45-4b38-b176-15d95abb47eb" providerId="ADAL" clId="{A60E96D5-8000-48EF-BC8D-CD7AD3B6E24B}" dt="2020-12-15T02:34:48.973" v="65" actId="2696"/>
          <pc:sldLayoutMkLst>
            <pc:docMk/>
            <pc:sldMasterMk cId="1172518874" sldId="2147483648"/>
            <pc:sldLayoutMk cId="3847733301" sldId="2147483697"/>
          </pc:sldLayoutMkLst>
        </pc:sldLayoutChg>
        <pc:sldLayoutChg chg="del">
          <pc:chgData name="Summer Jung" userId="f55f4652-1e45-4b38-b176-15d95abb47eb" providerId="ADAL" clId="{A60E96D5-8000-48EF-BC8D-CD7AD3B6E24B}" dt="2020-12-15T02:34:55.951" v="70" actId="2696"/>
          <pc:sldLayoutMkLst>
            <pc:docMk/>
            <pc:sldMasterMk cId="1172518874" sldId="2147483648"/>
            <pc:sldLayoutMk cId="4117329390" sldId="2147483698"/>
          </pc:sldLayoutMkLst>
        </pc:sldLayoutChg>
      </pc:sldMasterChg>
    </pc:docChg>
  </pc:docChgLst>
  <pc:docChgLst>
    <pc:chgData name="Summer Jung" userId="f55f4652-1e45-4b38-b176-15d95abb47eb" providerId="ADAL" clId="{09E2BBD2-B26E-4FF1-AAFD-4BD7B3D94C08}"/>
    <pc:docChg chg="undo custSel addSld delSld modSld delSection">
      <pc:chgData name="Summer Jung" userId="f55f4652-1e45-4b38-b176-15d95abb47eb" providerId="ADAL" clId="{09E2BBD2-B26E-4FF1-AAFD-4BD7B3D94C08}" dt="2020-12-21T02:55:17.949" v="1087" actId="20577"/>
      <pc:docMkLst>
        <pc:docMk/>
      </pc:docMkLst>
      <pc:sldChg chg="del">
        <pc:chgData name="Summer Jung" userId="f55f4652-1e45-4b38-b176-15d95abb47eb" providerId="ADAL" clId="{09E2BBD2-B26E-4FF1-AAFD-4BD7B3D94C08}" dt="2020-12-18T00:42:58.244" v="17" actId="2696"/>
        <pc:sldMkLst>
          <pc:docMk/>
          <pc:sldMk cId="881424782" sldId="410"/>
        </pc:sldMkLst>
      </pc:sldChg>
      <pc:sldChg chg="del">
        <pc:chgData name="Summer Jung" userId="f55f4652-1e45-4b38-b176-15d95abb47eb" providerId="ADAL" clId="{09E2BBD2-B26E-4FF1-AAFD-4BD7B3D94C08}" dt="2020-12-18T00:42:42.366" v="3" actId="2696"/>
        <pc:sldMkLst>
          <pc:docMk/>
          <pc:sldMk cId="1499268245" sldId="579"/>
        </pc:sldMkLst>
      </pc:sldChg>
      <pc:sldChg chg="del">
        <pc:chgData name="Summer Jung" userId="f55f4652-1e45-4b38-b176-15d95abb47eb" providerId="ADAL" clId="{09E2BBD2-B26E-4FF1-AAFD-4BD7B3D94C08}" dt="2020-12-18T00:42:42.569" v="6" actId="2696"/>
        <pc:sldMkLst>
          <pc:docMk/>
          <pc:sldMk cId="3696241297" sldId="581"/>
        </pc:sldMkLst>
      </pc:sldChg>
      <pc:sldChg chg="del">
        <pc:chgData name="Summer Jung" userId="f55f4652-1e45-4b38-b176-15d95abb47eb" providerId="ADAL" clId="{09E2BBD2-B26E-4FF1-AAFD-4BD7B3D94C08}" dt="2020-12-18T00:42:42.094" v="1" actId="2696"/>
        <pc:sldMkLst>
          <pc:docMk/>
          <pc:sldMk cId="1363758984" sldId="582"/>
        </pc:sldMkLst>
      </pc:sldChg>
      <pc:sldChg chg="del">
        <pc:chgData name="Summer Jung" userId="f55f4652-1e45-4b38-b176-15d95abb47eb" providerId="ADAL" clId="{09E2BBD2-B26E-4FF1-AAFD-4BD7B3D94C08}" dt="2020-12-18T00:42:42.528" v="5" actId="2696"/>
        <pc:sldMkLst>
          <pc:docMk/>
          <pc:sldMk cId="981642986" sldId="583"/>
        </pc:sldMkLst>
      </pc:sldChg>
      <pc:sldChg chg="del">
        <pc:chgData name="Summer Jung" userId="f55f4652-1e45-4b38-b176-15d95abb47eb" providerId="ADAL" clId="{09E2BBD2-B26E-4FF1-AAFD-4BD7B3D94C08}" dt="2020-12-18T00:42:42.660" v="8" actId="2696"/>
        <pc:sldMkLst>
          <pc:docMk/>
          <pc:sldMk cId="1956456623" sldId="585"/>
        </pc:sldMkLst>
      </pc:sldChg>
      <pc:sldChg chg="del">
        <pc:chgData name="Summer Jung" userId="f55f4652-1e45-4b38-b176-15d95abb47eb" providerId="ADAL" clId="{09E2BBD2-B26E-4FF1-AAFD-4BD7B3D94C08}" dt="2020-12-18T01:53:54.604" v="1026" actId="2696"/>
        <pc:sldMkLst>
          <pc:docMk/>
          <pc:sldMk cId="3645893948" sldId="587"/>
        </pc:sldMkLst>
      </pc:sldChg>
      <pc:sldChg chg="modSp modNotesTx">
        <pc:chgData name="Summer Jung" userId="f55f4652-1e45-4b38-b176-15d95abb47eb" providerId="ADAL" clId="{09E2BBD2-B26E-4FF1-AAFD-4BD7B3D94C08}" dt="2020-12-18T01:43:46.929" v="1022" actId="113"/>
        <pc:sldMkLst>
          <pc:docMk/>
          <pc:sldMk cId="2245853356" sldId="588"/>
        </pc:sldMkLst>
        <pc:spChg chg="mod">
          <ac:chgData name="Summer Jung" userId="f55f4652-1e45-4b38-b176-15d95abb47eb" providerId="ADAL" clId="{09E2BBD2-B26E-4FF1-AAFD-4BD7B3D94C08}" dt="2020-12-18T01:43:46.929" v="1022" actId="113"/>
          <ac:spMkLst>
            <pc:docMk/>
            <pc:sldMk cId="2245853356" sldId="588"/>
            <ac:spMk id="7" creationId="{91804F07-A05E-431E-9DA6-29ADF5E5AE70}"/>
          </ac:spMkLst>
        </pc:spChg>
      </pc:sldChg>
      <pc:sldChg chg="del">
        <pc:chgData name="Summer Jung" userId="f55f4652-1e45-4b38-b176-15d95abb47eb" providerId="ADAL" clId="{09E2BBD2-B26E-4FF1-AAFD-4BD7B3D94C08}" dt="2020-12-18T00:42:58.396" v="22" actId="2696"/>
        <pc:sldMkLst>
          <pc:docMk/>
          <pc:sldMk cId="862552074" sldId="590"/>
        </pc:sldMkLst>
      </pc:sldChg>
      <pc:sldChg chg="del">
        <pc:chgData name="Summer Jung" userId="f55f4652-1e45-4b38-b176-15d95abb47eb" providerId="ADAL" clId="{09E2BBD2-B26E-4FF1-AAFD-4BD7B3D94C08}" dt="2020-12-18T00:42:58.366" v="21" actId="2696"/>
        <pc:sldMkLst>
          <pc:docMk/>
          <pc:sldMk cId="1319890264" sldId="591"/>
        </pc:sldMkLst>
      </pc:sldChg>
      <pc:sldChg chg="del">
        <pc:chgData name="Summer Jung" userId="f55f4652-1e45-4b38-b176-15d95abb47eb" providerId="ADAL" clId="{09E2BBD2-B26E-4FF1-AAFD-4BD7B3D94C08}" dt="2020-12-18T00:42:58.283" v="18" actId="2696"/>
        <pc:sldMkLst>
          <pc:docMk/>
          <pc:sldMk cId="1735324425" sldId="592"/>
        </pc:sldMkLst>
      </pc:sldChg>
      <pc:sldChg chg="del">
        <pc:chgData name="Summer Jung" userId="f55f4652-1e45-4b38-b176-15d95abb47eb" providerId="ADAL" clId="{09E2BBD2-B26E-4FF1-AAFD-4BD7B3D94C08}" dt="2020-12-18T00:42:58.710" v="31" actId="2696"/>
        <pc:sldMkLst>
          <pc:docMk/>
          <pc:sldMk cId="1353113927" sldId="594"/>
        </pc:sldMkLst>
      </pc:sldChg>
      <pc:sldChg chg="del">
        <pc:chgData name="Summer Jung" userId="f55f4652-1e45-4b38-b176-15d95abb47eb" providerId="ADAL" clId="{09E2BBD2-B26E-4FF1-AAFD-4BD7B3D94C08}" dt="2020-12-18T00:42:58.650" v="29" actId="2696"/>
        <pc:sldMkLst>
          <pc:docMk/>
          <pc:sldMk cId="4014345306" sldId="595"/>
        </pc:sldMkLst>
      </pc:sldChg>
      <pc:sldChg chg="del">
        <pc:chgData name="Summer Jung" userId="f55f4652-1e45-4b38-b176-15d95abb47eb" providerId="ADAL" clId="{09E2BBD2-B26E-4FF1-AAFD-4BD7B3D94C08}" dt="2020-12-18T00:42:58.799" v="34" actId="2696"/>
        <pc:sldMkLst>
          <pc:docMk/>
          <pc:sldMk cId="2938384633" sldId="596"/>
        </pc:sldMkLst>
      </pc:sldChg>
      <pc:sldChg chg="delSp modSp modNotesTx">
        <pc:chgData name="Summer Jung" userId="f55f4652-1e45-4b38-b176-15d95abb47eb" providerId="ADAL" clId="{09E2BBD2-B26E-4FF1-AAFD-4BD7B3D94C08}" dt="2020-12-21T02:55:17.949" v="1087" actId="20577"/>
        <pc:sldMkLst>
          <pc:docMk/>
          <pc:sldMk cId="2953082274" sldId="597"/>
        </pc:sldMkLst>
        <pc:spChg chg="mod">
          <ac:chgData name="Summer Jung" userId="f55f4652-1e45-4b38-b176-15d95abb47eb" providerId="ADAL" clId="{09E2BBD2-B26E-4FF1-AAFD-4BD7B3D94C08}" dt="2020-12-18T00:45:02.988" v="104" actId="404"/>
          <ac:spMkLst>
            <pc:docMk/>
            <pc:sldMk cId="2953082274" sldId="597"/>
            <ac:spMk id="2" creationId="{0045BB5F-B5C3-3D4F-825C-7F95E278F6EC}"/>
          </ac:spMkLst>
        </pc:spChg>
        <pc:spChg chg="del">
          <ac:chgData name="Summer Jung" userId="f55f4652-1e45-4b38-b176-15d95abb47eb" providerId="ADAL" clId="{09E2BBD2-B26E-4FF1-AAFD-4BD7B3D94C08}" dt="2020-12-18T01:53:39.233" v="1025" actId="478"/>
          <ac:spMkLst>
            <pc:docMk/>
            <pc:sldMk cId="2953082274" sldId="597"/>
            <ac:spMk id="3" creationId="{B61ACD01-7C70-4B80-83D3-A3A7268A83D4}"/>
          </ac:spMkLst>
        </pc:spChg>
      </pc:sldChg>
      <pc:sldChg chg="modSp">
        <pc:chgData name="Summer Jung" userId="f55f4652-1e45-4b38-b176-15d95abb47eb" providerId="ADAL" clId="{09E2BBD2-B26E-4FF1-AAFD-4BD7B3D94C08}" dt="2020-12-18T01:44:00.571" v="1024" actId="113"/>
        <pc:sldMkLst>
          <pc:docMk/>
          <pc:sldMk cId="3806467806" sldId="1170"/>
        </pc:sldMkLst>
        <pc:spChg chg="mod">
          <ac:chgData name="Summer Jung" userId="f55f4652-1e45-4b38-b176-15d95abb47eb" providerId="ADAL" clId="{09E2BBD2-B26E-4FF1-AAFD-4BD7B3D94C08}" dt="2020-12-18T01:44:00.571" v="1024" actId="113"/>
          <ac:spMkLst>
            <pc:docMk/>
            <pc:sldMk cId="3806467806" sldId="1170"/>
            <ac:spMk id="2" creationId="{AF902229-82B2-4173-816B-E26766B8FD95}"/>
          </ac:spMkLst>
        </pc:spChg>
      </pc:sldChg>
      <pc:sldChg chg="modSp modNotesTx">
        <pc:chgData name="Summer Jung" userId="f55f4652-1e45-4b38-b176-15d95abb47eb" providerId="ADAL" clId="{09E2BBD2-B26E-4FF1-AAFD-4BD7B3D94C08}" dt="2020-12-18T01:35:06.929" v="626" actId="20577"/>
        <pc:sldMkLst>
          <pc:docMk/>
          <pc:sldMk cId="3625413329" sldId="1175"/>
        </pc:sldMkLst>
        <pc:spChg chg="mod">
          <ac:chgData name="Summer Jung" userId="f55f4652-1e45-4b38-b176-15d95abb47eb" providerId="ADAL" clId="{09E2BBD2-B26E-4FF1-AAFD-4BD7B3D94C08}" dt="2020-12-18T01:35:06.929" v="626" actId="20577"/>
          <ac:spMkLst>
            <pc:docMk/>
            <pc:sldMk cId="3625413329" sldId="1175"/>
            <ac:spMk id="6" creationId="{4DCA9126-709A-4AAF-9624-202A50D511DF}"/>
          </ac:spMkLst>
        </pc:spChg>
        <pc:picChg chg="mod">
          <ac:chgData name="Summer Jung" userId="f55f4652-1e45-4b38-b176-15d95abb47eb" providerId="ADAL" clId="{09E2BBD2-B26E-4FF1-AAFD-4BD7B3D94C08}" dt="2020-12-18T00:57:51.585" v="314" actId="1036"/>
          <ac:picMkLst>
            <pc:docMk/>
            <pc:sldMk cId="3625413329" sldId="1175"/>
            <ac:picMk id="3" creationId="{8255D217-55BE-4256-ACF5-A91CACF0AB7D}"/>
          </ac:picMkLst>
        </pc:picChg>
      </pc:sldChg>
      <pc:sldChg chg="modSp">
        <pc:chgData name="Summer Jung" userId="f55f4652-1e45-4b38-b176-15d95abb47eb" providerId="ADAL" clId="{09E2BBD2-B26E-4FF1-AAFD-4BD7B3D94C08}" dt="2020-12-18T01:34:38.437" v="590" actId="1035"/>
        <pc:sldMkLst>
          <pc:docMk/>
          <pc:sldMk cId="3474553338" sldId="1177"/>
        </pc:sldMkLst>
        <pc:spChg chg="mod">
          <ac:chgData name="Summer Jung" userId="f55f4652-1e45-4b38-b176-15d95abb47eb" providerId="ADAL" clId="{09E2BBD2-B26E-4FF1-AAFD-4BD7B3D94C08}" dt="2020-12-18T01:34:38.437" v="590" actId="1035"/>
          <ac:spMkLst>
            <pc:docMk/>
            <pc:sldMk cId="3474553338" sldId="1177"/>
            <ac:spMk id="5" creationId="{65A94AB8-B24F-413D-AB07-CBEAC6D9C009}"/>
          </ac:spMkLst>
        </pc:spChg>
        <pc:spChg chg="mod">
          <ac:chgData name="Summer Jung" userId="f55f4652-1e45-4b38-b176-15d95abb47eb" providerId="ADAL" clId="{09E2BBD2-B26E-4FF1-AAFD-4BD7B3D94C08}" dt="2020-12-18T01:34:31.024" v="579" actId="20577"/>
          <ac:spMkLst>
            <pc:docMk/>
            <pc:sldMk cId="3474553338" sldId="1177"/>
            <ac:spMk id="10" creationId="{E49F6794-137E-4ABB-A933-0B354FD26206}"/>
          </ac:spMkLst>
        </pc:spChg>
        <pc:picChg chg="mod">
          <ac:chgData name="Summer Jung" userId="f55f4652-1e45-4b38-b176-15d95abb47eb" providerId="ADAL" clId="{09E2BBD2-B26E-4FF1-AAFD-4BD7B3D94C08}" dt="2020-12-18T01:34:38.437" v="590" actId="1035"/>
          <ac:picMkLst>
            <pc:docMk/>
            <pc:sldMk cId="3474553338" sldId="1177"/>
            <ac:picMk id="2" creationId="{B9953F0C-C019-4E75-B269-20DEBF765C74}"/>
          </ac:picMkLst>
        </pc:picChg>
        <pc:picChg chg="mod">
          <ac:chgData name="Summer Jung" userId="f55f4652-1e45-4b38-b176-15d95abb47eb" providerId="ADAL" clId="{09E2BBD2-B26E-4FF1-AAFD-4BD7B3D94C08}" dt="2020-12-18T01:34:38.437" v="590" actId="1035"/>
          <ac:picMkLst>
            <pc:docMk/>
            <pc:sldMk cId="3474553338" sldId="1177"/>
            <ac:picMk id="3" creationId="{605A7B07-0582-4D31-8DC6-11D6E86DB1A4}"/>
          </ac:picMkLst>
        </pc:picChg>
      </pc:sldChg>
      <pc:sldChg chg="modSp modNotesTx">
        <pc:chgData name="Summer Jung" userId="f55f4652-1e45-4b38-b176-15d95abb47eb" providerId="ADAL" clId="{09E2BBD2-B26E-4FF1-AAFD-4BD7B3D94C08}" dt="2020-12-18T01:40:23.668" v="941" actId="20577"/>
        <pc:sldMkLst>
          <pc:docMk/>
          <pc:sldMk cId="306253519" sldId="1178"/>
        </pc:sldMkLst>
        <pc:spChg chg="mod">
          <ac:chgData name="Summer Jung" userId="f55f4652-1e45-4b38-b176-15d95abb47eb" providerId="ADAL" clId="{09E2BBD2-B26E-4FF1-AAFD-4BD7B3D94C08}" dt="2020-12-18T01:40:23.668" v="941" actId="20577"/>
          <ac:spMkLst>
            <pc:docMk/>
            <pc:sldMk cId="306253519" sldId="1178"/>
            <ac:spMk id="2" creationId="{AF902229-82B2-4173-816B-E26766B8FD95}"/>
          </ac:spMkLst>
        </pc:spChg>
      </pc:sldChg>
      <pc:sldChg chg="modSp">
        <pc:chgData name="Summer Jung" userId="f55f4652-1e45-4b38-b176-15d95abb47eb" providerId="ADAL" clId="{09E2BBD2-B26E-4FF1-AAFD-4BD7B3D94C08}" dt="2020-12-18T01:43:16.709" v="1006" actId="113"/>
        <pc:sldMkLst>
          <pc:docMk/>
          <pc:sldMk cId="1655638143" sldId="1179"/>
        </pc:sldMkLst>
        <pc:spChg chg="mod">
          <ac:chgData name="Summer Jung" userId="f55f4652-1e45-4b38-b176-15d95abb47eb" providerId="ADAL" clId="{09E2BBD2-B26E-4FF1-AAFD-4BD7B3D94C08}" dt="2020-12-18T01:43:16.709" v="1006" actId="113"/>
          <ac:spMkLst>
            <pc:docMk/>
            <pc:sldMk cId="1655638143" sldId="1179"/>
            <ac:spMk id="2" creationId="{AF902229-82B2-4173-816B-E26766B8FD95}"/>
          </ac:spMkLst>
        </pc:spChg>
      </pc:sldChg>
      <pc:sldChg chg="addSp delSp modSp add modNotesTx">
        <pc:chgData name="Summer Jung" userId="f55f4652-1e45-4b38-b176-15d95abb47eb" providerId="ADAL" clId="{09E2BBD2-B26E-4FF1-AAFD-4BD7B3D94C08}" dt="2020-12-18T01:43:04.332" v="1005" actId="14100"/>
        <pc:sldMkLst>
          <pc:docMk/>
          <pc:sldMk cId="11603817" sldId="1180"/>
        </pc:sldMkLst>
        <pc:spChg chg="mod">
          <ac:chgData name="Summer Jung" userId="f55f4652-1e45-4b38-b176-15d95abb47eb" providerId="ADAL" clId="{09E2BBD2-B26E-4FF1-AAFD-4BD7B3D94C08}" dt="2020-12-18T01:43:04.332" v="1005" actId="14100"/>
          <ac:spMkLst>
            <pc:docMk/>
            <pc:sldMk cId="11603817" sldId="1180"/>
            <ac:spMk id="2" creationId="{AF902229-82B2-4173-816B-E26766B8FD95}"/>
          </ac:spMkLst>
        </pc:spChg>
        <pc:spChg chg="del">
          <ac:chgData name="Summer Jung" userId="f55f4652-1e45-4b38-b176-15d95abb47eb" providerId="ADAL" clId="{09E2BBD2-B26E-4FF1-AAFD-4BD7B3D94C08}" dt="2020-12-18T01:41:25.595" v="977" actId="478"/>
          <ac:spMkLst>
            <pc:docMk/>
            <pc:sldMk cId="11603817" sldId="1180"/>
            <ac:spMk id="7" creationId="{2ED4B2D4-6EE3-445B-A701-302E5CE08489}"/>
          </ac:spMkLst>
        </pc:spChg>
        <pc:spChg chg="add mod">
          <ac:chgData name="Summer Jung" userId="f55f4652-1e45-4b38-b176-15d95abb47eb" providerId="ADAL" clId="{09E2BBD2-B26E-4FF1-AAFD-4BD7B3D94C08}" dt="2020-12-18T01:42:53.419" v="1004" actId="1038"/>
          <ac:spMkLst>
            <pc:docMk/>
            <pc:sldMk cId="11603817" sldId="1180"/>
            <ac:spMk id="8" creationId="{53FDF461-4C82-450F-9682-129EEC3F602E}"/>
          </ac:spMkLst>
        </pc:spChg>
        <pc:picChg chg="add mod">
          <ac:chgData name="Summer Jung" userId="f55f4652-1e45-4b38-b176-15d95abb47eb" providerId="ADAL" clId="{09E2BBD2-B26E-4FF1-AAFD-4BD7B3D94C08}" dt="2020-12-18T01:42:26.862" v="996"/>
          <ac:picMkLst>
            <pc:docMk/>
            <pc:sldMk cId="11603817" sldId="1180"/>
            <ac:picMk id="3" creationId="{4481EC56-8B6E-432C-AF5B-67E9585C6569}"/>
          </ac:picMkLst>
        </pc:picChg>
        <pc:picChg chg="del">
          <ac:chgData name="Summer Jung" userId="f55f4652-1e45-4b38-b176-15d95abb47eb" providerId="ADAL" clId="{09E2BBD2-B26E-4FF1-AAFD-4BD7B3D94C08}" dt="2020-12-18T01:38:59.010" v="876" actId="478"/>
          <ac:picMkLst>
            <pc:docMk/>
            <pc:sldMk cId="11603817" sldId="1180"/>
            <ac:picMk id="6" creationId="{6B893968-1C5D-4628-994B-C634B1CC76CF}"/>
          </ac:picMkLst>
        </pc:picChg>
      </pc:sldChg>
      <pc:sldChg chg="del">
        <pc:chgData name="Summer Jung" userId="f55f4652-1e45-4b38-b176-15d95abb47eb" providerId="ADAL" clId="{09E2BBD2-B26E-4FF1-AAFD-4BD7B3D94C08}" dt="2020-12-18T00:42:58.881" v="37" actId="2696"/>
        <pc:sldMkLst>
          <pc:docMk/>
          <pc:sldMk cId="4133869110" sldId="1180"/>
        </pc:sldMkLst>
      </pc:sldChg>
      <pc:sldChg chg="del">
        <pc:chgData name="Summer Jung" userId="f55f4652-1e45-4b38-b176-15d95abb47eb" providerId="ADAL" clId="{09E2BBD2-B26E-4FF1-AAFD-4BD7B3D94C08}" dt="2020-12-18T00:42:42.619" v="7" actId="2696"/>
        <pc:sldMkLst>
          <pc:docMk/>
          <pc:sldMk cId="2468421207" sldId="1181"/>
        </pc:sldMkLst>
      </pc:sldChg>
      <pc:sldChg chg="del">
        <pc:chgData name="Summer Jung" userId="f55f4652-1e45-4b38-b176-15d95abb47eb" providerId="ADAL" clId="{09E2BBD2-B26E-4FF1-AAFD-4BD7B3D94C08}" dt="2020-12-18T00:42:58.325" v="20" actId="2696"/>
        <pc:sldMkLst>
          <pc:docMk/>
          <pc:sldMk cId="2318534916" sldId="1183"/>
        </pc:sldMkLst>
      </pc:sldChg>
      <pc:sldChg chg="del">
        <pc:chgData name="Summer Jung" userId="f55f4652-1e45-4b38-b176-15d95abb47eb" providerId="ADAL" clId="{09E2BBD2-B26E-4FF1-AAFD-4BD7B3D94C08}" dt="2020-12-18T00:42:58.447" v="23" actId="2696"/>
        <pc:sldMkLst>
          <pc:docMk/>
          <pc:sldMk cId="2000222817" sldId="1184"/>
        </pc:sldMkLst>
      </pc:sldChg>
      <pc:sldChg chg="del">
        <pc:chgData name="Summer Jung" userId="f55f4652-1e45-4b38-b176-15d95abb47eb" providerId="ADAL" clId="{09E2BBD2-B26E-4FF1-AAFD-4BD7B3D94C08}" dt="2020-12-18T00:42:58.576" v="26" actId="2696"/>
        <pc:sldMkLst>
          <pc:docMk/>
          <pc:sldMk cId="3671508207" sldId="1186"/>
        </pc:sldMkLst>
      </pc:sldChg>
      <pc:sldChg chg="del">
        <pc:chgData name="Summer Jung" userId="f55f4652-1e45-4b38-b176-15d95abb47eb" providerId="ADAL" clId="{09E2BBD2-B26E-4FF1-AAFD-4BD7B3D94C08}" dt="2020-12-18T00:42:58.680" v="30" actId="2696"/>
        <pc:sldMkLst>
          <pc:docMk/>
          <pc:sldMk cId="4035316986" sldId="1187"/>
        </pc:sldMkLst>
      </pc:sldChg>
      <pc:sldChg chg="del">
        <pc:chgData name="Summer Jung" userId="f55f4652-1e45-4b38-b176-15d95abb47eb" providerId="ADAL" clId="{09E2BBD2-B26E-4FF1-AAFD-4BD7B3D94C08}" dt="2020-12-18T00:42:58.812" v="35" actId="2696"/>
        <pc:sldMkLst>
          <pc:docMk/>
          <pc:sldMk cId="1829581046" sldId="1190"/>
        </pc:sldMkLst>
      </pc:sldChg>
      <pc:sldChg chg="del">
        <pc:chgData name="Summer Jung" userId="f55f4652-1e45-4b38-b176-15d95abb47eb" providerId="ADAL" clId="{09E2BBD2-B26E-4FF1-AAFD-4BD7B3D94C08}" dt="2020-12-18T00:42:58.842" v="36" actId="2696"/>
        <pc:sldMkLst>
          <pc:docMk/>
          <pc:sldMk cId="2837568778" sldId="1191"/>
        </pc:sldMkLst>
      </pc:sldChg>
      <pc:sldChg chg="del">
        <pc:chgData name="Summer Jung" userId="f55f4652-1e45-4b38-b176-15d95abb47eb" providerId="ADAL" clId="{09E2BBD2-B26E-4FF1-AAFD-4BD7B3D94C08}" dt="2020-12-18T00:42:47.717" v="16" actId="2696"/>
        <pc:sldMkLst>
          <pc:docMk/>
          <pc:sldMk cId="4254107140" sldId="1192"/>
        </pc:sldMkLst>
      </pc:sldChg>
      <pc:sldChg chg="del">
        <pc:chgData name="Summer Jung" userId="f55f4652-1e45-4b38-b176-15d95abb47eb" providerId="ADAL" clId="{09E2BBD2-B26E-4FF1-AAFD-4BD7B3D94C08}" dt="2020-12-18T00:42:58.589" v="27" actId="2696"/>
        <pc:sldMkLst>
          <pc:docMk/>
          <pc:sldMk cId="315270995" sldId="1195"/>
        </pc:sldMkLst>
      </pc:sldChg>
      <pc:sldChg chg="del">
        <pc:chgData name="Summer Jung" userId="f55f4652-1e45-4b38-b176-15d95abb47eb" providerId="ADAL" clId="{09E2BBD2-B26E-4FF1-AAFD-4BD7B3D94C08}" dt="2020-12-18T00:42:58.730" v="32" actId="2696"/>
        <pc:sldMkLst>
          <pc:docMk/>
          <pc:sldMk cId="3793854343" sldId="1197"/>
        </pc:sldMkLst>
      </pc:sldChg>
      <pc:sldChg chg="del">
        <pc:chgData name="Summer Jung" userId="f55f4652-1e45-4b38-b176-15d95abb47eb" providerId="ADAL" clId="{09E2BBD2-B26E-4FF1-AAFD-4BD7B3D94C08}" dt="2020-12-18T00:42:42.447" v="4" actId="2696"/>
        <pc:sldMkLst>
          <pc:docMk/>
          <pc:sldMk cId="1763805278" sldId="1199"/>
        </pc:sldMkLst>
      </pc:sldChg>
      <pc:sldChg chg="del">
        <pc:chgData name="Summer Jung" userId="f55f4652-1e45-4b38-b176-15d95abb47eb" providerId="ADAL" clId="{09E2BBD2-B26E-4FF1-AAFD-4BD7B3D94C08}" dt="2020-12-18T00:42:46.564" v="15" actId="2696"/>
        <pc:sldMkLst>
          <pc:docMk/>
          <pc:sldMk cId="1118990456" sldId="1200"/>
        </pc:sldMkLst>
      </pc:sldChg>
      <pc:sldChg chg="del">
        <pc:chgData name="Summer Jung" userId="f55f4652-1e45-4b38-b176-15d95abb47eb" providerId="ADAL" clId="{09E2BBD2-B26E-4FF1-AAFD-4BD7B3D94C08}" dt="2020-12-18T00:42:58.465" v="24" actId="2696"/>
        <pc:sldMkLst>
          <pc:docMk/>
          <pc:sldMk cId="944530992" sldId="1202"/>
        </pc:sldMkLst>
      </pc:sldChg>
      <pc:sldChg chg="del">
        <pc:chgData name="Summer Jung" userId="f55f4652-1e45-4b38-b176-15d95abb47eb" providerId="ADAL" clId="{09E2BBD2-B26E-4FF1-AAFD-4BD7B3D94C08}" dt="2020-12-18T00:42:58.303" v="19" actId="2696"/>
        <pc:sldMkLst>
          <pc:docMk/>
          <pc:sldMk cId="193199022" sldId="1203"/>
        </pc:sldMkLst>
      </pc:sldChg>
      <pc:sldChg chg="del">
        <pc:chgData name="Summer Jung" userId="f55f4652-1e45-4b38-b176-15d95abb47eb" providerId="ADAL" clId="{09E2BBD2-B26E-4FF1-AAFD-4BD7B3D94C08}" dt="2020-12-18T00:42:58.516" v="25" actId="2696"/>
        <pc:sldMkLst>
          <pc:docMk/>
          <pc:sldMk cId="3175488229" sldId="1204"/>
        </pc:sldMkLst>
      </pc:sldChg>
      <pc:sldChg chg="del">
        <pc:chgData name="Summer Jung" userId="f55f4652-1e45-4b38-b176-15d95abb47eb" providerId="ADAL" clId="{09E2BBD2-B26E-4FF1-AAFD-4BD7B3D94C08}" dt="2020-12-18T00:42:58.629" v="28" actId="2696"/>
        <pc:sldMkLst>
          <pc:docMk/>
          <pc:sldMk cId="2977100634" sldId="1205"/>
        </pc:sldMkLst>
      </pc:sldChg>
      <pc:sldChg chg="del">
        <pc:chgData name="Summer Jung" userId="f55f4652-1e45-4b38-b176-15d95abb47eb" providerId="ADAL" clId="{09E2BBD2-B26E-4FF1-AAFD-4BD7B3D94C08}" dt="2020-12-18T00:42:58.779" v="33" actId="2696"/>
        <pc:sldMkLst>
          <pc:docMk/>
          <pc:sldMk cId="2890087101" sldId="1206"/>
        </pc:sldMkLst>
      </pc:sldChg>
      <pc:sldChg chg="del">
        <pc:chgData name="Summer Jung" userId="f55f4652-1e45-4b38-b176-15d95abb47eb" providerId="ADAL" clId="{09E2BBD2-B26E-4FF1-AAFD-4BD7B3D94C08}" dt="2020-12-18T00:42:42.873" v="13" actId="2696"/>
        <pc:sldMkLst>
          <pc:docMk/>
          <pc:sldMk cId="2385556524" sldId="1211"/>
        </pc:sldMkLst>
      </pc:sldChg>
      <pc:sldChg chg="del">
        <pc:chgData name="Summer Jung" userId="f55f4652-1e45-4b38-b176-15d95abb47eb" providerId="ADAL" clId="{09E2BBD2-B26E-4FF1-AAFD-4BD7B3D94C08}" dt="2020-12-18T00:42:42.913" v="14" actId="2696"/>
        <pc:sldMkLst>
          <pc:docMk/>
          <pc:sldMk cId="3390294342" sldId="1212"/>
        </pc:sldMkLst>
      </pc:sldChg>
      <pc:sldChg chg="del">
        <pc:chgData name="Summer Jung" userId="f55f4652-1e45-4b38-b176-15d95abb47eb" providerId="ADAL" clId="{09E2BBD2-B26E-4FF1-AAFD-4BD7B3D94C08}" dt="2020-12-18T00:42:42.691" v="9" actId="2696"/>
        <pc:sldMkLst>
          <pc:docMk/>
          <pc:sldMk cId="3632028112" sldId="1213"/>
        </pc:sldMkLst>
      </pc:sldChg>
      <pc:sldChg chg="del">
        <pc:chgData name="Summer Jung" userId="f55f4652-1e45-4b38-b176-15d95abb47eb" providerId="ADAL" clId="{09E2BBD2-B26E-4FF1-AAFD-4BD7B3D94C08}" dt="2020-12-18T00:42:42.731" v="10" actId="2696"/>
        <pc:sldMkLst>
          <pc:docMk/>
          <pc:sldMk cId="2941221882" sldId="1214"/>
        </pc:sldMkLst>
      </pc:sldChg>
      <pc:sldChg chg="del">
        <pc:chgData name="Summer Jung" userId="f55f4652-1e45-4b38-b176-15d95abb47eb" providerId="ADAL" clId="{09E2BBD2-B26E-4FF1-AAFD-4BD7B3D94C08}" dt="2020-12-18T00:42:42.792" v="11" actId="2696"/>
        <pc:sldMkLst>
          <pc:docMk/>
          <pc:sldMk cId="29874966" sldId="1215"/>
        </pc:sldMkLst>
      </pc:sldChg>
      <pc:sldChg chg="del">
        <pc:chgData name="Summer Jung" userId="f55f4652-1e45-4b38-b176-15d95abb47eb" providerId="ADAL" clId="{09E2BBD2-B26E-4FF1-AAFD-4BD7B3D94C08}" dt="2020-12-18T00:42:42.840" v="12" actId="2696"/>
        <pc:sldMkLst>
          <pc:docMk/>
          <pc:sldMk cId="972653465" sldId="1216"/>
        </pc:sldMkLst>
      </pc:sldChg>
      <pc:sldChg chg="del">
        <pc:chgData name="Summer Jung" userId="f55f4652-1e45-4b38-b176-15d95abb47eb" providerId="ADAL" clId="{09E2BBD2-B26E-4FF1-AAFD-4BD7B3D94C08}" dt="2020-12-18T00:42:42.110" v="2" actId="2696"/>
        <pc:sldMkLst>
          <pc:docMk/>
          <pc:sldMk cId="3655562622" sldId="1220"/>
        </pc:sldMkLst>
      </pc:sldChg>
    </pc:docChg>
  </pc:docChgLst>
  <pc:docChgLst>
    <pc:chgData name="Bjorn Olofsson" userId="b41a7d54-fc74-4ab0-8227-9673825ef789" providerId="ADAL" clId="{AE20CCF9-8F96-4A2C-A0DD-421F44874554}"/>
    <pc:docChg chg="modSld">
      <pc:chgData name="Bjorn Olofsson" userId="b41a7d54-fc74-4ab0-8227-9673825ef789" providerId="ADAL" clId="{AE20CCF9-8F96-4A2C-A0DD-421F44874554}" dt="2019-12-18T13:50:58.468" v="80" actId="20577"/>
      <pc:docMkLst>
        <pc:docMk/>
      </pc:docMkLst>
      <pc:sldChg chg="modNotesTx">
        <pc:chgData name="Bjorn Olofsson" userId="b41a7d54-fc74-4ab0-8227-9673825ef789" providerId="ADAL" clId="{AE20CCF9-8F96-4A2C-A0DD-421F44874554}" dt="2019-12-18T13:48:19.795" v="75" actId="20577"/>
        <pc:sldMkLst>
          <pc:docMk/>
          <pc:sldMk cId="46344292" sldId="500"/>
        </pc:sldMkLst>
      </pc:sldChg>
      <pc:sldChg chg="modSp modNotesTx">
        <pc:chgData name="Bjorn Olofsson" userId="b41a7d54-fc74-4ab0-8227-9673825ef789" providerId="ADAL" clId="{AE20CCF9-8F96-4A2C-A0DD-421F44874554}" dt="2019-12-18T13:49:59.811" v="79" actId="20577"/>
        <pc:sldMkLst>
          <pc:docMk/>
          <pc:sldMk cId="1299093961" sldId="531"/>
        </pc:sldMkLst>
        <pc:spChg chg="mod">
          <ac:chgData name="Bjorn Olofsson" userId="b41a7d54-fc74-4ab0-8227-9673825ef789" providerId="ADAL" clId="{AE20CCF9-8F96-4A2C-A0DD-421F44874554}" dt="2019-12-18T13:46:42.769" v="74" actId="20577"/>
          <ac:spMkLst>
            <pc:docMk/>
            <pc:sldMk cId="1299093961" sldId="531"/>
            <ac:spMk id="7" creationId="{02324A5D-0ACC-4A3B-A812-59A43E180CDE}"/>
          </ac:spMkLst>
        </pc:spChg>
      </pc:sldChg>
      <pc:sldChg chg="modNotesTx">
        <pc:chgData name="Bjorn Olofsson" userId="b41a7d54-fc74-4ab0-8227-9673825ef789" providerId="ADAL" clId="{AE20CCF9-8F96-4A2C-A0DD-421F44874554}" dt="2019-12-18T13:50:58.468" v="80" actId="20577"/>
        <pc:sldMkLst>
          <pc:docMk/>
          <pc:sldMk cId="2582265535" sldId="534"/>
        </pc:sldMkLst>
      </pc:sldChg>
    </pc:docChg>
  </pc:docChgLst>
  <pc:docChgLst>
    <pc:chgData name="Summer Jung" userId="f55f4652-1e45-4b38-b176-15d95abb47eb" providerId="ADAL" clId="{820F6C07-F119-423C-A3C6-23F031D7FF3E}"/>
    <pc:docChg chg="undo custSel modSld sldOrd">
      <pc:chgData name="Summer Jung" userId="f55f4652-1e45-4b38-b176-15d95abb47eb" providerId="ADAL" clId="{820F6C07-F119-423C-A3C6-23F031D7FF3E}" dt="2020-12-15T07:13:11.739" v="2143" actId="20577"/>
      <pc:docMkLst>
        <pc:docMk/>
      </pc:docMkLst>
      <pc:sldChg chg="modSp modNotesTx">
        <pc:chgData name="Summer Jung" userId="f55f4652-1e45-4b38-b176-15d95abb47eb" providerId="ADAL" clId="{820F6C07-F119-423C-A3C6-23F031D7FF3E}" dt="2020-12-15T07:00:47.775" v="1341" actId="6549"/>
        <pc:sldMkLst>
          <pc:docMk/>
          <pc:sldMk cId="3349499816" sldId="581"/>
        </pc:sldMkLst>
        <pc:spChg chg="mod">
          <ac:chgData name="Summer Jung" userId="f55f4652-1e45-4b38-b176-15d95abb47eb" providerId="ADAL" clId="{820F6C07-F119-423C-A3C6-23F031D7FF3E}" dt="2020-12-15T06:39:52.404" v="184" actId="20577"/>
          <ac:spMkLst>
            <pc:docMk/>
            <pc:sldMk cId="3349499816" sldId="581"/>
            <ac:spMk id="2" creationId="{595CAE9A-C46B-4CEB-8819-914DB2556E79}"/>
          </ac:spMkLst>
        </pc:spChg>
        <pc:spChg chg="mod">
          <ac:chgData name="Summer Jung" userId="f55f4652-1e45-4b38-b176-15d95abb47eb" providerId="ADAL" clId="{820F6C07-F119-423C-A3C6-23F031D7FF3E}" dt="2020-12-15T06:41:00.398" v="251" actId="1035"/>
          <ac:spMkLst>
            <pc:docMk/>
            <pc:sldMk cId="3349499816" sldId="581"/>
            <ac:spMk id="5" creationId="{B47B4887-196D-4B75-8191-7819A0D5E0CF}"/>
          </ac:spMkLst>
        </pc:spChg>
        <pc:spChg chg="mod">
          <ac:chgData name="Summer Jung" userId="f55f4652-1e45-4b38-b176-15d95abb47eb" providerId="ADAL" clId="{820F6C07-F119-423C-A3C6-23F031D7FF3E}" dt="2020-12-15T07:00:47.775" v="1341" actId="6549"/>
          <ac:spMkLst>
            <pc:docMk/>
            <pc:sldMk cId="3349499816" sldId="581"/>
            <ac:spMk id="6" creationId="{F1A26E0B-FBC5-421F-8B37-099FBC0DDE63}"/>
          </ac:spMkLst>
        </pc:spChg>
        <pc:spChg chg="mod">
          <ac:chgData name="Summer Jung" userId="f55f4652-1e45-4b38-b176-15d95abb47eb" providerId="ADAL" clId="{820F6C07-F119-423C-A3C6-23F031D7FF3E}" dt="2020-12-15T06:41:00.398" v="251" actId="1035"/>
          <ac:spMkLst>
            <pc:docMk/>
            <pc:sldMk cId="3349499816" sldId="581"/>
            <ac:spMk id="8" creationId="{6D4D4C06-5300-4E79-BA93-248AE4F42181}"/>
          </ac:spMkLst>
        </pc:spChg>
        <pc:spChg chg="mod">
          <ac:chgData name="Summer Jung" userId="f55f4652-1e45-4b38-b176-15d95abb47eb" providerId="ADAL" clId="{820F6C07-F119-423C-A3C6-23F031D7FF3E}" dt="2020-12-15T06:41:00.398" v="251" actId="1035"/>
          <ac:spMkLst>
            <pc:docMk/>
            <pc:sldMk cId="3349499816" sldId="581"/>
            <ac:spMk id="9" creationId="{8E0998C4-A8DE-47A5-9D4A-B02EF9298496}"/>
          </ac:spMkLst>
        </pc:spChg>
        <pc:spChg chg="mod">
          <ac:chgData name="Summer Jung" userId="f55f4652-1e45-4b38-b176-15d95abb47eb" providerId="ADAL" clId="{820F6C07-F119-423C-A3C6-23F031D7FF3E}" dt="2020-12-15T06:41:00.398" v="251" actId="1035"/>
          <ac:spMkLst>
            <pc:docMk/>
            <pc:sldMk cId="3349499816" sldId="581"/>
            <ac:spMk id="11" creationId="{AE8C50FA-DFF3-46F5-ADFF-8FF88E5FF608}"/>
          </ac:spMkLst>
        </pc:spChg>
        <pc:spChg chg="mod">
          <ac:chgData name="Summer Jung" userId="f55f4652-1e45-4b38-b176-15d95abb47eb" providerId="ADAL" clId="{820F6C07-F119-423C-A3C6-23F031D7FF3E}" dt="2020-12-15T06:41:00.398" v="251" actId="1035"/>
          <ac:spMkLst>
            <pc:docMk/>
            <pc:sldMk cId="3349499816" sldId="581"/>
            <ac:spMk id="12" creationId="{CEB47DB5-A853-4E0A-944B-DC2722AE836D}"/>
          </ac:spMkLst>
        </pc:spChg>
        <pc:spChg chg="mod">
          <ac:chgData name="Summer Jung" userId="f55f4652-1e45-4b38-b176-15d95abb47eb" providerId="ADAL" clId="{820F6C07-F119-423C-A3C6-23F031D7FF3E}" dt="2020-12-15T06:41:00.398" v="251" actId="1035"/>
          <ac:spMkLst>
            <pc:docMk/>
            <pc:sldMk cId="3349499816" sldId="581"/>
            <ac:spMk id="14" creationId="{4B5792BC-02E1-4221-9883-A5B71AE9CE31}"/>
          </ac:spMkLst>
        </pc:spChg>
        <pc:spChg chg="mod">
          <ac:chgData name="Summer Jung" userId="f55f4652-1e45-4b38-b176-15d95abb47eb" providerId="ADAL" clId="{820F6C07-F119-423C-A3C6-23F031D7FF3E}" dt="2020-12-15T06:41:00.398" v="251" actId="1035"/>
          <ac:spMkLst>
            <pc:docMk/>
            <pc:sldMk cId="3349499816" sldId="581"/>
            <ac:spMk id="16" creationId="{44BF74E0-5F1B-4324-9555-1441D0BAF4E2}"/>
          </ac:spMkLst>
        </pc:spChg>
        <pc:spChg chg="mod">
          <ac:chgData name="Summer Jung" userId="f55f4652-1e45-4b38-b176-15d95abb47eb" providerId="ADAL" clId="{820F6C07-F119-423C-A3C6-23F031D7FF3E}" dt="2020-12-15T06:41:00.398" v="251" actId="1035"/>
          <ac:spMkLst>
            <pc:docMk/>
            <pc:sldMk cId="3349499816" sldId="581"/>
            <ac:spMk id="17" creationId="{F8DEC7A6-DC3E-4464-B452-2C3350D8D0B2}"/>
          </ac:spMkLst>
        </pc:spChg>
        <pc:spChg chg="mod">
          <ac:chgData name="Summer Jung" userId="f55f4652-1e45-4b38-b176-15d95abb47eb" providerId="ADAL" clId="{820F6C07-F119-423C-A3C6-23F031D7FF3E}" dt="2020-12-15T06:41:00.398" v="251" actId="1035"/>
          <ac:spMkLst>
            <pc:docMk/>
            <pc:sldMk cId="3349499816" sldId="581"/>
            <ac:spMk id="22" creationId="{9FE0BC84-8B97-48E0-92B8-05B46BB0855D}"/>
          </ac:spMkLst>
        </pc:spChg>
        <pc:spChg chg="mod">
          <ac:chgData name="Summer Jung" userId="f55f4652-1e45-4b38-b176-15d95abb47eb" providerId="ADAL" clId="{820F6C07-F119-423C-A3C6-23F031D7FF3E}" dt="2020-12-15T06:41:00.398" v="251" actId="1035"/>
          <ac:spMkLst>
            <pc:docMk/>
            <pc:sldMk cId="3349499816" sldId="581"/>
            <ac:spMk id="24" creationId="{92824CDC-9A98-48C9-AADC-20652E663799}"/>
          </ac:spMkLst>
        </pc:spChg>
        <pc:picChg chg="mod">
          <ac:chgData name="Summer Jung" userId="f55f4652-1e45-4b38-b176-15d95abb47eb" providerId="ADAL" clId="{820F6C07-F119-423C-A3C6-23F031D7FF3E}" dt="2020-12-15T06:41:00.398" v="251" actId="1035"/>
          <ac:picMkLst>
            <pc:docMk/>
            <pc:sldMk cId="3349499816" sldId="581"/>
            <ac:picMk id="7" creationId="{48B181C5-0176-484F-B404-9804C1FD634B}"/>
          </ac:picMkLst>
        </pc:picChg>
        <pc:picChg chg="mod">
          <ac:chgData name="Summer Jung" userId="f55f4652-1e45-4b38-b176-15d95abb47eb" providerId="ADAL" clId="{820F6C07-F119-423C-A3C6-23F031D7FF3E}" dt="2020-12-15T06:41:00.398" v="251" actId="1035"/>
          <ac:picMkLst>
            <pc:docMk/>
            <pc:sldMk cId="3349499816" sldId="581"/>
            <ac:picMk id="10" creationId="{A4266B84-FEF4-47E5-A172-EA07DA2E32F6}"/>
          </ac:picMkLst>
        </pc:picChg>
        <pc:picChg chg="mod">
          <ac:chgData name="Summer Jung" userId="f55f4652-1e45-4b38-b176-15d95abb47eb" providerId="ADAL" clId="{820F6C07-F119-423C-A3C6-23F031D7FF3E}" dt="2020-12-15T06:41:00.398" v="251" actId="1035"/>
          <ac:picMkLst>
            <pc:docMk/>
            <pc:sldMk cId="3349499816" sldId="581"/>
            <ac:picMk id="13" creationId="{C47AC600-46D6-4273-9065-87E9C60C7C55}"/>
          </ac:picMkLst>
        </pc:picChg>
        <pc:picChg chg="mod">
          <ac:chgData name="Summer Jung" userId="f55f4652-1e45-4b38-b176-15d95abb47eb" providerId="ADAL" clId="{820F6C07-F119-423C-A3C6-23F031D7FF3E}" dt="2020-12-15T06:41:00.398" v="251" actId="1035"/>
          <ac:picMkLst>
            <pc:docMk/>
            <pc:sldMk cId="3349499816" sldId="581"/>
            <ac:picMk id="15" creationId="{1F141376-D148-4486-AFEA-C344E79DE0F0}"/>
          </ac:picMkLst>
        </pc:picChg>
        <pc:picChg chg="mod">
          <ac:chgData name="Summer Jung" userId="f55f4652-1e45-4b38-b176-15d95abb47eb" providerId="ADAL" clId="{820F6C07-F119-423C-A3C6-23F031D7FF3E}" dt="2020-12-15T06:41:00.398" v="251" actId="1035"/>
          <ac:picMkLst>
            <pc:docMk/>
            <pc:sldMk cId="3349499816" sldId="581"/>
            <ac:picMk id="18" creationId="{5685230D-012E-4D57-A17D-F437B91EB5E3}"/>
          </ac:picMkLst>
        </pc:picChg>
        <pc:picChg chg="mod">
          <ac:chgData name="Summer Jung" userId="f55f4652-1e45-4b38-b176-15d95abb47eb" providerId="ADAL" clId="{820F6C07-F119-423C-A3C6-23F031D7FF3E}" dt="2020-12-15T06:41:00.398" v="251" actId="1035"/>
          <ac:picMkLst>
            <pc:docMk/>
            <pc:sldMk cId="3349499816" sldId="581"/>
            <ac:picMk id="19" creationId="{C099D047-07EA-42FF-A925-C612335B09AF}"/>
          </ac:picMkLst>
        </pc:picChg>
        <pc:picChg chg="mod">
          <ac:chgData name="Summer Jung" userId="f55f4652-1e45-4b38-b176-15d95abb47eb" providerId="ADAL" clId="{820F6C07-F119-423C-A3C6-23F031D7FF3E}" dt="2020-12-15T06:41:00.398" v="251" actId="1035"/>
          <ac:picMkLst>
            <pc:docMk/>
            <pc:sldMk cId="3349499816" sldId="581"/>
            <ac:picMk id="20" creationId="{7EE6EEA8-A770-4336-8600-AFAAF3ACEAB6}"/>
          </ac:picMkLst>
        </pc:picChg>
        <pc:picChg chg="mod">
          <ac:chgData name="Summer Jung" userId="f55f4652-1e45-4b38-b176-15d95abb47eb" providerId="ADAL" clId="{820F6C07-F119-423C-A3C6-23F031D7FF3E}" dt="2020-12-15T06:41:00.398" v="251" actId="1035"/>
          <ac:picMkLst>
            <pc:docMk/>
            <pc:sldMk cId="3349499816" sldId="581"/>
            <ac:picMk id="21" creationId="{E852A9B2-A636-4665-994A-F80D248B6B96}"/>
          </ac:picMkLst>
        </pc:picChg>
        <pc:picChg chg="mod">
          <ac:chgData name="Summer Jung" userId="f55f4652-1e45-4b38-b176-15d95abb47eb" providerId="ADAL" clId="{820F6C07-F119-423C-A3C6-23F031D7FF3E}" dt="2020-12-15T06:41:00.398" v="251" actId="1035"/>
          <ac:picMkLst>
            <pc:docMk/>
            <pc:sldMk cId="3349499816" sldId="581"/>
            <ac:picMk id="23" creationId="{726ABF5E-D17A-4106-8B63-8F5898E1CF4D}"/>
          </ac:picMkLst>
        </pc:picChg>
      </pc:sldChg>
      <pc:sldChg chg="modSp">
        <pc:chgData name="Summer Jung" userId="f55f4652-1e45-4b38-b176-15d95abb47eb" providerId="ADAL" clId="{820F6C07-F119-423C-A3C6-23F031D7FF3E}" dt="2020-12-15T07:10:41.652" v="1993" actId="20577"/>
        <pc:sldMkLst>
          <pc:docMk/>
          <pc:sldMk cId="1319890264" sldId="591"/>
        </pc:sldMkLst>
        <pc:spChg chg="mod">
          <ac:chgData name="Summer Jung" userId="f55f4652-1e45-4b38-b176-15d95abb47eb" providerId="ADAL" clId="{820F6C07-F119-423C-A3C6-23F031D7FF3E}" dt="2020-12-15T07:10:41.652" v="1993" actId="20577"/>
          <ac:spMkLst>
            <pc:docMk/>
            <pc:sldMk cId="1319890264" sldId="591"/>
            <ac:spMk id="5" creationId="{6B52C1BC-B8D4-446E-927D-50A2AFDE00C0}"/>
          </ac:spMkLst>
        </pc:spChg>
      </pc:sldChg>
      <pc:sldChg chg="modSp modNotesTx">
        <pc:chgData name="Summer Jung" userId="f55f4652-1e45-4b38-b176-15d95abb47eb" providerId="ADAL" clId="{820F6C07-F119-423C-A3C6-23F031D7FF3E}" dt="2020-12-15T06:53:31.884" v="924" actId="1035"/>
        <pc:sldMkLst>
          <pc:docMk/>
          <pc:sldMk cId="2038367726" sldId="1181"/>
        </pc:sldMkLst>
        <pc:spChg chg="mod">
          <ac:chgData name="Summer Jung" userId="f55f4652-1e45-4b38-b176-15d95abb47eb" providerId="ADAL" clId="{820F6C07-F119-423C-A3C6-23F031D7FF3E}" dt="2020-12-15T06:41:30.331" v="294" actId="2711"/>
          <ac:spMkLst>
            <pc:docMk/>
            <pc:sldMk cId="2038367726" sldId="1181"/>
            <ac:spMk id="2" creationId="{6D5D51DB-944A-4B97-9B97-B209F2ECAB80}"/>
          </ac:spMkLst>
        </pc:spChg>
        <pc:spChg chg="mod">
          <ac:chgData name="Summer Jung" userId="f55f4652-1e45-4b38-b176-15d95abb47eb" providerId="ADAL" clId="{820F6C07-F119-423C-A3C6-23F031D7FF3E}" dt="2020-12-15T06:53:31.884" v="924" actId="1035"/>
          <ac:spMkLst>
            <pc:docMk/>
            <pc:sldMk cId="2038367726" sldId="1181"/>
            <ac:spMk id="5" creationId="{09038271-719C-405E-BF0C-9AF86D8DDAC0}"/>
          </ac:spMkLst>
        </pc:spChg>
        <pc:picChg chg="mod">
          <ac:chgData name="Summer Jung" userId="f55f4652-1e45-4b38-b176-15d95abb47eb" providerId="ADAL" clId="{820F6C07-F119-423C-A3C6-23F031D7FF3E}" dt="2020-12-15T06:53:31.884" v="924" actId="1035"/>
          <ac:picMkLst>
            <pc:docMk/>
            <pc:sldMk cId="2038367726" sldId="1181"/>
            <ac:picMk id="6" creationId="{C658B4FB-5AC1-415A-BF8F-B48D77627CF6}"/>
          </ac:picMkLst>
        </pc:picChg>
      </pc:sldChg>
      <pc:sldChg chg="modSp">
        <pc:chgData name="Summer Jung" userId="f55f4652-1e45-4b38-b176-15d95abb47eb" providerId="ADAL" clId="{820F6C07-F119-423C-A3C6-23F031D7FF3E}" dt="2020-12-15T06:53:49.135" v="943"/>
        <pc:sldMkLst>
          <pc:docMk/>
          <pc:sldMk cId="2000222817" sldId="1184"/>
        </pc:sldMkLst>
        <pc:spChg chg="mod">
          <ac:chgData name="Summer Jung" userId="f55f4652-1e45-4b38-b176-15d95abb47eb" providerId="ADAL" clId="{820F6C07-F119-423C-A3C6-23F031D7FF3E}" dt="2020-12-15T06:53:49.135" v="943"/>
          <ac:spMkLst>
            <pc:docMk/>
            <pc:sldMk cId="2000222817" sldId="1184"/>
            <ac:spMk id="2" creationId="{F8446A85-59D5-4218-945F-33424662D5BA}"/>
          </ac:spMkLst>
        </pc:spChg>
      </pc:sldChg>
      <pc:sldChg chg="modSp ord modNotesTx">
        <pc:chgData name="Summer Jung" userId="f55f4652-1e45-4b38-b176-15d95abb47eb" providerId="ADAL" clId="{820F6C07-F119-423C-A3C6-23F031D7FF3E}" dt="2020-12-15T07:11:00.982" v="1997"/>
        <pc:sldMkLst>
          <pc:docMk/>
          <pc:sldMk cId="3671508207" sldId="1186"/>
        </pc:sldMkLst>
        <pc:spChg chg="mod">
          <ac:chgData name="Summer Jung" userId="f55f4652-1e45-4b38-b176-15d95abb47eb" providerId="ADAL" clId="{820F6C07-F119-423C-A3C6-23F031D7FF3E}" dt="2020-12-15T07:10:56.009" v="1996" actId="255"/>
          <ac:spMkLst>
            <pc:docMk/>
            <pc:sldMk cId="3671508207" sldId="1186"/>
            <ac:spMk id="2" creationId="{D6C69A6E-6F6A-4CB9-8564-ED9FEDE8A3A4}"/>
          </ac:spMkLst>
        </pc:spChg>
      </pc:sldChg>
      <pc:sldChg chg="addSp delSp modSp modNotesTx">
        <pc:chgData name="Summer Jung" userId="f55f4652-1e45-4b38-b176-15d95abb47eb" providerId="ADAL" clId="{820F6C07-F119-423C-A3C6-23F031D7FF3E}" dt="2020-12-15T07:01:41.686" v="1489" actId="20577"/>
        <pc:sldMkLst>
          <pc:docMk/>
          <pc:sldMk cId="315270995" sldId="1195"/>
        </pc:sldMkLst>
        <pc:spChg chg="mod">
          <ac:chgData name="Summer Jung" userId="f55f4652-1e45-4b38-b176-15d95abb47eb" providerId="ADAL" clId="{820F6C07-F119-423C-A3C6-23F031D7FF3E}" dt="2020-12-15T06:56:35.763" v="967" actId="20577"/>
          <ac:spMkLst>
            <pc:docMk/>
            <pc:sldMk cId="315270995" sldId="1195"/>
            <ac:spMk id="5" creationId="{6B52C1BC-B8D4-446E-927D-50A2AFDE00C0}"/>
          </ac:spMkLst>
        </pc:spChg>
        <pc:spChg chg="add mod">
          <ac:chgData name="Summer Jung" userId="f55f4652-1e45-4b38-b176-15d95abb47eb" providerId="ADAL" clId="{820F6C07-F119-423C-A3C6-23F031D7FF3E}" dt="2020-12-15T06:59:41.493" v="1287" actId="14100"/>
          <ac:spMkLst>
            <pc:docMk/>
            <pc:sldMk cId="315270995" sldId="1195"/>
            <ac:spMk id="6" creationId="{1EEA6CA0-A7EE-4A99-A306-C86D555A91B8}"/>
          </ac:spMkLst>
        </pc:spChg>
        <pc:picChg chg="del mod">
          <ac:chgData name="Summer Jung" userId="f55f4652-1e45-4b38-b176-15d95abb47eb" providerId="ADAL" clId="{820F6C07-F119-423C-A3C6-23F031D7FF3E}" dt="2020-12-15T06:55:40.784" v="959" actId="478"/>
          <ac:picMkLst>
            <pc:docMk/>
            <pc:sldMk cId="315270995" sldId="1195"/>
            <ac:picMk id="7" creationId="{48849EED-AE6F-4B25-BD8B-CF20ECCA921C}"/>
          </ac:picMkLst>
        </pc:picChg>
      </pc:sldChg>
      <pc:sldChg chg="modSp modNotesTx">
        <pc:chgData name="Summer Jung" userId="f55f4652-1e45-4b38-b176-15d95abb47eb" providerId="ADAL" clId="{820F6C07-F119-423C-A3C6-23F031D7FF3E}" dt="2020-12-15T07:13:11.739" v="2143" actId="20577"/>
        <pc:sldMkLst>
          <pc:docMk/>
          <pc:sldMk cId="3793854343" sldId="1197"/>
        </pc:sldMkLst>
        <pc:spChg chg="mod">
          <ac:chgData name="Summer Jung" userId="f55f4652-1e45-4b38-b176-15d95abb47eb" providerId="ADAL" clId="{820F6C07-F119-423C-A3C6-23F031D7FF3E}" dt="2020-12-15T07:00:14.049" v="1309" actId="20577"/>
          <ac:spMkLst>
            <pc:docMk/>
            <pc:sldMk cId="3793854343" sldId="1197"/>
            <ac:spMk id="2" creationId="{4F3990DA-62AB-4C50-B937-11759B658845}"/>
          </ac:spMkLst>
        </pc:spChg>
      </pc:sldChg>
      <pc:sldChg chg="modSp">
        <pc:chgData name="Summer Jung" userId="f55f4652-1e45-4b38-b176-15d95abb47eb" providerId="ADAL" clId="{820F6C07-F119-423C-A3C6-23F031D7FF3E}" dt="2020-12-15T07:00:55.759" v="1344" actId="20577"/>
        <pc:sldMkLst>
          <pc:docMk/>
          <pc:sldMk cId="1763805278" sldId="1199"/>
        </pc:sldMkLst>
        <pc:spChg chg="mod">
          <ac:chgData name="Summer Jung" userId="f55f4652-1e45-4b38-b176-15d95abb47eb" providerId="ADAL" clId="{820F6C07-F119-423C-A3C6-23F031D7FF3E}" dt="2020-12-15T07:00:55.759" v="1344" actId="20577"/>
          <ac:spMkLst>
            <pc:docMk/>
            <pc:sldMk cId="1763805278" sldId="1199"/>
            <ac:spMk id="14" creationId="{178FE8CB-D51E-4637-B926-4E063097F2A3}"/>
          </ac:spMkLst>
        </pc:spChg>
      </pc:sldChg>
    </pc:docChg>
  </pc:docChgLst>
  <pc:docChgLst>
    <pc:chgData name="Summer Jung" userId="f55f4652-1e45-4b38-b176-15d95abb47eb" providerId="ADAL" clId="{6FB80337-1A52-4CBE-A150-364DF61107B8}"/>
    <pc:docChg chg="undo custSel addSld delSld modSld sldOrd">
      <pc:chgData name="Summer Jung" userId="f55f4652-1e45-4b38-b176-15d95abb47eb" providerId="ADAL" clId="{6FB80337-1A52-4CBE-A150-364DF61107B8}" dt="2020-12-15T02:20:43.470" v="2092" actId="1036"/>
      <pc:docMkLst>
        <pc:docMk/>
      </pc:docMkLst>
      <pc:sldChg chg="add">
        <pc:chgData name="Summer Jung" userId="f55f4652-1e45-4b38-b176-15d95abb47eb" providerId="ADAL" clId="{6FB80337-1A52-4CBE-A150-364DF61107B8}" dt="2020-12-14T08:53:27.246" v="1732"/>
        <pc:sldMkLst>
          <pc:docMk/>
          <pc:sldMk cId="0" sldId="342"/>
        </pc:sldMkLst>
      </pc:sldChg>
      <pc:sldChg chg="modSp">
        <pc:chgData name="Summer Jung" userId="f55f4652-1e45-4b38-b176-15d95abb47eb" providerId="ADAL" clId="{6FB80337-1A52-4CBE-A150-364DF61107B8}" dt="2020-12-15T02:11:08.891" v="1993" actId="20577"/>
        <pc:sldMkLst>
          <pc:docMk/>
          <pc:sldMk cId="881424782" sldId="410"/>
        </pc:sldMkLst>
        <pc:spChg chg="mod">
          <ac:chgData name="Summer Jung" userId="f55f4652-1e45-4b38-b176-15d95abb47eb" providerId="ADAL" clId="{6FB80337-1A52-4CBE-A150-364DF61107B8}" dt="2020-12-15T02:11:08.891" v="1993" actId="20577"/>
          <ac:spMkLst>
            <pc:docMk/>
            <pc:sldMk cId="881424782" sldId="410"/>
            <ac:spMk id="2" creationId="{377DF782-1E82-4F35-AD0F-55C615AD62D1}"/>
          </ac:spMkLst>
        </pc:spChg>
      </pc:sldChg>
      <pc:sldChg chg="modSp add del">
        <pc:chgData name="Summer Jung" userId="f55f4652-1e45-4b38-b176-15d95abb47eb" providerId="ADAL" clId="{6FB80337-1A52-4CBE-A150-364DF61107B8}" dt="2020-12-14T08:47:08.067" v="1724" actId="2696"/>
        <pc:sldMkLst>
          <pc:docMk/>
          <pc:sldMk cId="645795816" sldId="514"/>
        </pc:sldMkLst>
        <pc:spChg chg="mod">
          <ac:chgData name="Summer Jung" userId="f55f4652-1e45-4b38-b176-15d95abb47eb" providerId="ADAL" clId="{6FB80337-1A52-4CBE-A150-364DF61107B8}" dt="2020-12-14T08:23:54.315" v="1219" actId="1076"/>
          <ac:spMkLst>
            <pc:docMk/>
            <pc:sldMk cId="645795816" sldId="514"/>
            <ac:spMk id="2" creationId="{8D5D1B1F-4D49-447A-B26E-0776A63706E3}"/>
          </ac:spMkLst>
        </pc:spChg>
      </pc:sldChg>
      <pc:sldChg chg="add">
        <pc:chgData name="Summer Jung" userId="f55f4652-1e45-4b38-b176-15d95abb47eb" providerId="ADAL" clId="{6FB80337-1A52-4CBE-A150-364DF61107B8}" dt="2020-12-14T08:47:23.489" v="1727"/>
        <pc:sldMkLst>
          <pc:docMk/>
          <pc:sldMk cId="3011444344" sldId="514"/>
        </pc:sldMkLst>
      </pc:sldChg>
      <pc:sldChg chg="del">
        <pc:chgData name="Summer Jung" userId="f55f4652-1e45-4b38-b176-15d95abb47eb" providerId="ADAL" clId="{6FB80337-1A52-4CBE-A150-364DF61107B8}" dt="2020-12-14T08:41:45.788" v="1718" actId="2696"/>
        <pc:sldMkLst>
          <pc:docMk/>
          <pc:sldMk cId="3212496519" sldId="524"/>
        </pc:sldMkLst>
      </pc:sldChg>
      <pc:sldChg chg="add">
        <pc:chgData name="Summer Jung" userId="f55f4652-1e45-4b38-b176-15d95abb47eb" providerId="ADAL" clId="{6FB80337-1A52-4CBE-A150-364DF61107B8}" dt="2020-12-14T08:50:31.554" v="1729"/>
        <pc:sldMkLst>
          <pc:docMk/>
          <pc:sldMk cId="3282776192" sldId="531"/>
        </pc:sldMkLst>
      </pc:sldChg>
      <pc:sldChg chg="add">
        <pc:chgData name="Summer Jung" userId="f55f4652-1e45-4b38-b176-15d95abb47eb" providerId="ADAL" clId="{6FB80337-1A52-4CBE-A150-364DF61107B8}" dt="2020-12-14T08:54:34.839" v="1734"/>
        <pc:sldMkLst>
          <pc:docMk/>
          <pc:sldMk cId="0" sldId="540"/>
        </pc:sldMkLst>
      </pc:sldChg>
      <pc:sldChg chg="add">
        <pc:chgData name="Summer Jung" userId="f55f4652-1e45-4b38-b176-15d95abb47eb" providerId="ADAL" clId="{6FB80337-1A52-4CBE-A150-364DF61107B8}" dt="2020-12-14T08:54:44.340" v="1735"/>
        <pc:sldMkLst>
          <pc:docMk/>
          <pc:sldMk cId="0" sldId="541"/>
        </pc:sldMkLst>
      </pc:sldChg>
      <pc:sldChg chg="add del">
        <pc:chgData name="Summer Jung" userId="f55f4652-1e45-4b38-b176-15d95abb47eb" providerId="ADAL" clId="{6FB80337-1A52-4CBE-A150-364DF61107B8}" dt="2020-12-15T01:59:17.657" v="1751" actId="2696"/>
        <pc:sldMkLst>
          <pc:docMk/>
          <pc:sldMk cId="2253902990" sldId="550"/>
        </pc:sldMkLst>
      </pc:sldChg>
      <pc:sldChg chg="add">
        <pc:chgData name="Summer Jung" userId="f55f4652-1e45-4b38-b176-15d95abb47eb" providerId="ADAL" clId="{6FB80337-1A52-4CBE-A150-364DF61107B8}" dt="2020-12-15T01:59:31.770" v="1753"/>
        <pc:sldMkLst>
          <pc:docMk/>
          <pc:sldMk cId="2770823028" sldId="550"/>
        </pc:sldMkLst>
      </pc:sldChg>
      <pc:sldChg chg="add del">
        <pc:chgData name="Summer Jung" userId="f55f4652-1e45-4b38-b176-15d95abb47eb" providerId="ADAL" clId="{6FB80337-1A52-4CBE-A150-364DF61107B8}" dt="2020-12-15T01:59:17.688" v="1752" actId="2696"/>
        <pc:sldMkLst>
          <pc:docMk/>
          <pc:sldMk cId="1849139562" sldId="551"/>
        </pc:sldMkLst>
      </pc:sldChg>
      <pc:sldChg chg="add">
        <pc:chgData name="Summer Jung" userId="f55f4652-1e45-4b38-b176-15d95abb47eb" providerId="ADAL" clId="{6FB80337-1A52-4CBE-A150-364DF61107B8}" dt="2020-12-15T01:59:31.770" v="1753"/>
        <pc:sldMkLst>
          <pc:docMk/>
          <pc:sldMk cId="2422891816" sldId="551"/>
        </pc:sldMkLst>
      </pc:sldChg>
      <pc:sldChg chg="add">
        <pc:chgData name="Summer Jung" userId="f55f4652-1e45-4b38-b176-15d95abb47eb" providerId="ADAL" clId="{6FB80337-1A52-4CBE-A150-364DF61107B8}" dt="2020-12-14T08:47:23.489" v="1727"/>
        <pc:sldMkLst>
          <pc:docMk/>
          <pc:sldMk cId="2809692198" sldId="552"/>
        </pc:sldMkLst>
      </pc:sldChg>
      <pc:sldChg chg="add del">
        <pc:chgData name="Summer Jung" userId="f55f4652-1e45-4b38-b176-15d95abb47eb" providerId="ADAL" clId="{6FB80337-1A52-4CBE-A150-364DF61107B8}" dt="2020-12-14T08:47:08.080" v="1725" actId="2696"/>
        <pc:sldMkLst>
          <pc:docMk/>
          <pc:sldMk cId="3354726011" sldId="552"/>
        </pc:sldMkLst>
      </pc:sldChg>
      <pc:sldChg chg="add del">
        <pc:chgData name="Summer Jung" userId="f55f4652-1e45-4b38-b176-15d95abb47eb" providerId="ADAL" clId="{6FB80337-1A52-4CBE-A150-364DF61107B8}" dt="2020-12-15T01:59:17.603" v="1747" actId="2696"/>
        <pc:sldMkLst>
          <pc:docMk/>
          <pc:sldMk cId="1677403907" sldId="555"/>
        </pc:sldMkLst>
      </pc:sldChg>
      <pc:sldChg chg="add">
        <pc:chgData name="Summer Jung" userId="f55f4652-1e45-4b38-b176-15d95abb47eb" providerId="ADAL" clId="{6FB80337-1A52-4CBE-A150-364DF61107B8}" dt="2020-12-15T01:59:31.770" v="1753"/>
        <pc:sldMkLst>
          <pc:docMk/>
          <pc:sldMk cId="3489145768" sldId="555"/>
        </pc:sldMkLst>
      </pc:sldChg>
      <pc:sldChg chg="add del">
        <pc:chgData name="Summer Jung" userId="f55f4652-1e45-4b38-b176-15d95abb47eb" providerId="ADAL" clId="{6FB80337-1A52-4CBE-A150-364DF61107B8}" dt="2020-12-15T01:59:17.657" v="1750" actId="2696"/>
        <pc:sldMkLst>
          <pc:docMk/>
          <pc:sldMk cId="3383468020" sldId="558"/>
        </pc:sldMkLst>
      </pc:sldChg>
      <pc:sldChg chg="add">
        <pc:chgData name="Summer Jung" userId="f55f4652-1e45-4b38-b176-15d95abb47eb" providerId="ADAL" clId="{6FB80337-1A52-4CBE-A150-364DF61107B8}" dt="2020-12-15T01:59:31.770" v="1753"/>
        <pc:sldMkLst>
          <pc:docMk/>
          <pc:sldMk cId="3945492108" sldId="558"/>
        </pc:sldMkLst>
      </pc:sldChg>
      <pc:sldChg chg="add del">
        <pc:chgData name="Summer Jung" userId="f55f4652-1e45-4b38-b176-15d95abb47eb" providerId="ADAL" clId="{6FB80337-1A52-4CBE-A150-364DF61107B8}" dt="2020-12-15T01:59:17.635" v="1749" actId="2696"/>
        <pc:sldMkLst>
          <pc:docMk/>
          <pc:sldMk cId="2417019512" sldId="560"/>
        </pc:sldMkLst>
      </pc:sldChg>
      <pc:sldChg chg="add">
        <pc:chgData name="Summer Jung" userId="f55f4652-1e45-4b38-b176-15d95abb47eb" providerId="ADAL" clId="{6FB80337-1A52-4CBE-A150-364DF61107B8}" dt="2020-12-15T01:59:31.770" v="1753"/>
        <pc:sldMkLst>
          <pc:docMk/>
          <pc:sldMk cId="3270590873" sldId="560"/>
        </pc:sldMkLst>
      </pc:sldChg>
      <pc:sldChg chg="add del">
        <pc:chgData name="Summer Jung" userId="f55f4652-1e45-4b38-b176-15d95abb47eb" providerId="ADAL" clId="{6FB80337-1A52-4CBE-A150-364DF61107B8}" dt="2020-12-15T01:59:17.619" v="1748" actId="2696"/>
        <pc:sldMkLst>
          <pc:docMk/>
          <pc:sldMk cId="518012385" sldId="561"/>
        </pc:sldMkLst>
      </pc:sldChg>
      <pc:sldChg chg="add">
        <pc:chgData name="Summer Jung" userId="f55f4652-1e45-4b38-b176-15d95abb47eb" providerId="ADAL" clId="{6FB80337-1A52-4CBE-A150-364DF61107B8}" dt="2020-12-15T01:59:31.770" v="1753"/>
        <pc:sldMkLst>
          <pc:docMk/>
          <pc:sldMk cId="2481753932" sldId="561"/>
        </pc:sldMkLst>
      </pc:sldChg>
      <pc:sldChg chg="add">
        <pc:chgData name="Summer Jung" userId="f55f4652-1e45-4b38-b176-15d95abb47eb" providerId="ADAL" clId="{6FB80337-1A52-4CBE-A150-364DF61107B8}" dt="2020-12-14T08:50:07.606" v="1728"/>
        <pc:sldMkLst>
          <pc:docMk/>
          <pc:sldMk cId="1471303927" sldId="562"/>
        </pc:sldMkLst>
      </pc:sldChg>
      <pc:sldChg chg="add del">
        <pc:chgData name="Summer Jung" userId="f55f4652-1e45-4b38-b176-15d95abb47eb" providerId="ADAL" clId="{6FB80337-1A52-4CBE-A150-364DF61107B8}" dt="2020-12-15T02:03:33.363" v="1901" actId="2696"/>
        <pc:sldMkLst>
          <pc:docMk/>
          <pc:sldMk cId="1858141399" sldId="581"/>
        </pc:sldMkLst>
      </pc:sldChg>
      <pc:sldChg chg="add">
        <pc:chgData name="Summer Jung" userId="f55f4652-1e45-4b38-b176-15d95abb47eb" providerId="ADAL" clId="{6FB80337-1A52-4CBE-A150-364DF61107B8}" dt="2020-12-15T02:03:38.711" v="1902"/>
        <pc:sldMkLst>
          <pc:docMk/>
          <pc:sldMk cId="3349499816" sldId="581"/>
        </pc:sldMkLst>
      </pc:sldChg>
      <pc:sldChg chg="del">
        <pc:chgData name="Summer Jung" userId="f55f4652-1e45-4b38-b176-15d95abb47eb" providerId="ADAL" clId="{6FB80337-1A52-4CBE-A150-364DF61107B8}" dt="2020-12-15T01:54:42.595" v="1736" actId="2696"/>
        <pc:sldMkLst>
          <pc:docMk/>
          <pc:sldMk cId="3978710457" sldId="581"/>
        </pc:sldMkLst>
      </pc:sldChg>
      <pc:sldChg chg="modSp modNotesTx">
        <pc:chgData name="Summer Jung" userId="f55f4652-1e45-4b38-b176-15d95abb47eb" providerId="ADAL" clId="{6FB80337-1A52-4CBE-A150-364DF61107B8}" dt="2020-12-15T01:56:11.445" v="1746" actId="20577"/>
        <pc:sldMkLst>
          <pc:docMk/>
          <pc:sldMk cId="981642986" sldId="583"/>
        </pc:sldMkLst>
        <pc:spChg chg="mod">
          <ac:chgData name="Summer Jung" userId="f55f4652-1e45-4b38-b176-15d95abb47eb" providerId="ADAL" clId="{6FB80337-1A52-4CBE-A150-364DF61107B8}" dt="2020-12-15T01:56:11.445" v="1746" actId="20577"/>
          <ac:spMkLst>
            <pc:docMk/>
            <pc:sldMk cId="981642986" sldId="583"/>
            <ac:spMk id="3" creationId="{3DEF8698-0C84-40D2-A587-C4B935855477}"/>
          </ac:spMkLst>
        </pc:spChg>
      </pc:sldChg>
      <pc:sldChg chg="modNotesTx">
        <pc:chgData name="Summer Jung" userId="f55f4652-1e45-4b38-b176-15d95abb47eb" providerId="ADAL" clId="{6FB80337-1A52-4CBE-A150-364DF61107B8}" dt="2020-12-15T02:03:13.417" v="1900" actId="6549"/>
        <pc:sldMkLst>
          <pc:docMk/>
          <pc:sldMk cId="1956456623" sldId="585"/>
        </pc:sldMkLst>
      </pc:sldChg>
      <pc:sldChg chg="add">
        <pc:chgData name="Summer Jung" userId="f55f4652-1e45-4b38-b176-15d95abb47eb" providerId="ADAL" clId="{6FB80337-1A52-4CBE-A150-364DF61107B8}" dt="2020-12-14T08:33:18.368" v="1505"/>
        <pc:sldMkLst>
          <pc:docMk/>
          <pc:sldMk cId="902450981" sldId="589"/>
        </pc:sldMkLst>
      </pc:sldChg>
      <pc:sldChg chg="modSp del">
        <pc:chgData name="Summer Jung" userId="f55f4652-1e45-4b38-b176-15d95abb47eb" providerId="ADAL" clId="{6FB80337-1A52-4CBE-A150-364DF61107B8}" dt="2020-12-14T08:33:14.657" v="1504" actId="2696"/>
        <pc:sldMkLst>
          <pc:docMk/>
          <pc:sldMk cId="1295835123" sldId="589"/>
        </pc:sldMkLst>
        <pc:spChg chg="mod">
          <ac:chgData name="Summer Jung" userId="f55f4652-1e45-4b38-b176-15d95abb47eb" providerId="ADAL" clId="{6FB80337-1A52-4CBE-A150-364DF61107B8}" dt="2020-12-14T07:53:11.559" v="648" actId="1037"/>
          <ac:spMkLst>
            <pc:docMk/>
            <pc:sldMk cId="1295835123" sldId="589"/>
            <ac:spMk id="17" creationId="{494AC5D5-EC44-49A5-9ADE-9D4E0723758C}"/>
          </ac:spMkLst>
        </pc:spChg>
        <pc:spChg chg="mod">
          <ac:chgData name="Summer Jung" userId="f55f4652-1e45-4b38-b176-15d95abb47eb" providerId="ADAL" clId="{6FB80337-1A52-4CBE-A150-364DF61107B8}" dt="2020-12-14T07:52:47.762" v="625" actId="14100"/>
          <ac:spMkLst>
            <pc:docMk/>
            <pc:sldMk cId="1295835123" sldId="589"/>
            <ac:spMk id="18" creationId="{3FC62824-4C8E-4936-9F49-67ACCE451E1C}"/>
          </ac:spMkLst>
        </pc:spChg>
        <pc:spChg chg="mod">
          <ac:chgData name="Summer Jung" userId="f55f4652-1e45-4b38-b176-15d95abb47eb" providerId="ADAL" clId="{6FB80337-1A52-4CBE-A150-364DF61107B8}" dt="2020-12-14T07:52:38.976" v="623" actId="1035"/>
          <ac:spMkLst>
            <pc:docMk/>
            <pc:sldMk cId="1295835123" sldId="589"/>
            <ac:spMk id="22" creationId="{5CE4C49A-AA4F-4710-A125-C0A1EF834FC1}"/>
          </ac:spMkLst>
        </pc:spChg>
        <pc:spChg chg="mod">
          <ac:chgData name="Summer Jung" userId="f55f4652-1e45-4b38-b176-15d95abb47eb" providerId="ADAL" clId="{6FB80337-1A52-4CBE-A150-364DF61107B8}" dt="2020-12-14T08:07:33.803" v="726" actId="1038"/>
          <ac:spMkLst>
            <pc:docMk/>
            <pc:sldMk cId="1295835123" sldId="589"/>
            <ac:spMk id="24" creationId="{B8178E66-89AC-4FDE-BA9C-3D7AC86138C2}"/>
          </ac:spMkLst>
        </pc:spChg>
        <pc:spChg chg="mod">
          <ac:chgData name="Summer Jung" userId="f55f4652-1e45-4b38-b176-15d95abb47eb" providerId="ADAL" clId="{6FB80337-1A52-4CBE-A150-364DF61107B8}" dt="2020-12-14T08:07:33.803" v="726" actId="1038"/>
          <ac:spMkLst>
            <pc:docMk/>
            <pc:sldMk cId="1295835123" sldId="589"/>
            <ac:spMk id="34" creationId="{D73C6E3A-7390-49B5-A4D5-1B7CC389916C}"/>
          </ac:spMkLst>
        </pc:spChg>
        <pc:grpChg chg="mod">
          <ac:chgData name="Summer Jung" userId="f55f4652-1e45-4b38-b176-15d95abb47eb" providerId="ADAL" clId="{6FB80337-1A52-4CBE-A150-364DF61107B8}" dt="2020-12-14T07:52:03.929" v="593" actId="1037"/>
          <ac:grpSpMkLst>
            <pc:docMk/>
            <pc:sldMk cId="1295835123" sldId="589"/>
            <ac:grpSpMk id="4" creationId="{0F21372E-801B-435F-9627-4DD0D7EFA36A}"/>
          </ac:grpSpMkLst>
        </pc:grpChg>
        <pc:picChg chg="mod">
          <ac:chgData name="Summer Jung" userId="f55f4652-1e45-4b38-b176-15d95abb47eb" providerId="ADAL" clId="{6FB80337-1A52-4CBE-A150-364DF61107B8}" dt="2020-12-14T07:50:40.957" v="476" actId="14861"/>
          <ac:picMkLst>
            <pc:docMk/>
            <pc:sldMk cId="1295835123" sldId="589"/>
            <ac:picMk id="2" creationId="{AE77F32E-EAA9-4CF8-8CCB-CA3949CC1D8D}"/>
          </ac:picMkLst>
        </pc:picChg>
        <pc:picChg chg="mod">
          <ac:chgData name="Summer Jung" userId="f55f4652-1e45-4b38-b176-15d95abb47eb" providerId="ADAL" clId="{6FB80337-1A52-4CBE-A150-364DF61107B8}" dt="2020-12-14T08:07:33.803" v="726" actId="1038"/>
          <ac:picMkLst>
            <pc:docMk/>
            <pc:sldMk cId="1295835123" sldId="589"/>
            <ac:picMk id="15" creationId="{6A65FC41-0C7B-4F23-AF18-1D229B320E64}"/>
          </ac:picMkLst>
        </pc:picChg>
        <pc:cxnChg chg="mod">
          <ac:chgData name="Summer Jung" userId="f55f4652-1e45-4b38-b176-15d95abb47eb" providerId="ADAL" clId="{6FB80337-1A52-4CBE-A150-364DF61107B8}" dt="2020-12-14T07:52:55.622" v="633" actId="14100"/>
          <ac:cxnSpMkLst>
            <pc:docMk/>
            <pc:sldMk cId="1295835123" sldId="589"/>
            <ac:cxnSpMk id="28" creationId="{1F7B04FF-B783-4D0E-9359-29929D69E663}"/>
          </ac:cxnSpMkLst>
        </pc:cxnChg>
        <pc:cxnChg chg="mod">
          <ac:chgData name="Summer Jung" userId="f55f4652-1e45-4b38-b176-15d95abb47eb" providerId="ADAL" clId="{6FB80337-1A52-4CBE-A150-364DF61107B8}" dt="2020-12-14T07:53:00.969" v="635" actId="14100"/>
          <ac:cxnSpMkLst>
            <pc:docMk/>
            <pc:sldMk cId="1295835123" sldId="589"/>
            <ac:cxnSpMk id="30" creationId="{0A8AA0A4-5E9C-43BD-8066-5622FA676331}"/>
          </ac:cxnSpMkLst>
        </pc:cxnChg>
        <pc:cxnChg chg="mod">
          <ac:chgData name="Summer Jung" userId="f55f4652-1e45-4b38-b176-15d95abb47eb" providerId="ADAL" clId="{6FB80337-1A52-4CBE-A150-364DF61107B8}" dt="2020-12-14T08:07:33.803" v="726" actId="1038"/>
          <ac:cxnSpMkLst>
            <pc:docMk/>
            <pc:sldMk cId="1295835123" sldId="589"/>
            <ac:cxnSpMk id="33" creationId="{944533AD-1987-49EA-ACE5-D4BB7D52326D}"/>
          </ac:cxnSpMkLst>
        </pc:cxnChg>
      </pc:sldChg>
      <pc:sldChg chg="modSp ord modNotesTx">
        <pc:chgData name="Summer Jung" userId="f55f4652-1e45-4b38-b176-15d95abb47eb" providerId="ADAL" clId="{6FB80337-1A52-4CBE-A150-364DF61107B8}" dt="2020-12-14T08:33:26.811" v="1506"/>
        <pc:sldMkLst>
          <pc:docMk/>
          <pc:sldMk cId="3607396141" sldId="591"/>
        </pc:sldMkLst>
        <pc:spChg chg="mod">
          <ac:chgData name="Summer Jung" userId="f55f4652-1e45-4b38-b176-15d95abb47eb" providerId="ADAL" clId="{6FB80337-1A52-4CBE-A150-364DF61107B8}" dt="2020-12-14T07:45:52.566" v="272" actId="2711"/>
          <ac:spMkLst>
            <pc:docMk/>
            <pc:sldMk cId="3607396141" sldId="591"/>
            <ac:spMk id="5" creationId="{6B52C1BC-B8D4-446E-927D-50A2AFDE00C0}"/>
          </ac:spMkLst>
        </pc:spChg>
        <pc:spChg chg="mod">
          <ac:chgData name="Summer Jung" userId="f55f4652-1e45-4b38-b176-15d95abb47eb" providerId="ADAL" clId="{6FB80337-1A52-4CBE-A150-364DF61107B8}" dt="2020-12-14T08:33:10.138" v="1503" actId="14100"/>
          <ac:spMkLst>
            <pc:docMk/>
            <pc:sldMk cId="3607396141" sldId="591"/>
            <ac:spMk id="17" creationId="{111035AC-037F-4FA1-94DA-CC8A99DE1890}"/>
          </ac:spMkLst>
        </pc:spChg>
      </pc:sldChg>
      <pc:sldChg chg="addSp delSp modSp add delAnim modAnim modNotesTx">
        <pc:chgData name="Summer Jung" userId="f55f4652-1e45-4b38-b176-15d95abb47eb" providerId="ADAL" clId="{6FB80337-1A52-4CBE-A150-364DF61107B8}" dt="2020-12-15T02:20:43.470" v="2092" actId="1036"/>
        <pc:sldMkLst>
          <pc:docMk/>
          <pc:sldMk cId="1353113927" sldId="594"/>
        </pc:sldMkLst>
        <pc:spChg chg="mod">
          <ac:chgData name="Summer Jung" userId="f55f4652-1e45-4b38-b176-15d95abb47eb" providerId="ADAL" clId="{6FB80337-1A52-4CBE-A150-364DF61107B8}" dt="2020-12-14T08:15:01.188" v="826" actId="6549"/>
          <ac:spMkLst>
            <pc:docMk/>
            <pc:sldMk cId="1353113927" sldId="594"/>
            <ac:spMk id="2" creationId="{AF902229-82B2-4173-816B-E26766B8FD95}"/>
          </ac:spMkLst>
        </pc:spChg>
        <pc:spChg chg="mod">
          <ac:chgData name="Summer Jung" userId="f55f4652-1e45-4b38-b176-15d95abb47eb" providerId="ADAL" clId="{6FB80337-1A52-4CBE-A150-364DF61107B8}" dt="2020-12-14T08:19:42.138" v="981" actId="1076"/>
          <ac:spMkLst>
            <pc:docMk/>
            <pc:sldMk cId="1353113927" sldId="594"/>
            <ac:spMk id="10" creationId="{DD2372DD-112E-481B-8096-D037DCB97C98}"/>
          </ac:spMkLst>
        </pc:spChg>
        <pc:spChg chg="add del mod">
          <ac:chgData name="Summer Jung" userId="f55f4652-1e45-4b38-b176-15d95abb47eb" providerId="ADAL" clId="{6FB80337-1A52-4CBE-A150-364DF61107B8}" dt="2020-12-14T08:17:17.896" v="869" actId="478"/>
          <ac:spMkLst>
            <pc:docMk/>
            <pc:sldMk cId="1353113927" sldId="594"/>
            <ac:spMk id="12" creationId="{03C46B97-0361-40A3-A528-F490FFA7721E}"/>
          </ac:spMkLst>
        </pc:spChg>
        <pc:spChg chg="add mod">
          <ac:chgData name="Summer Jung" userId="f55f4652-1e45-4b38-b176-15d95abb47eb" providerId="ADAL" clId="{6FB80337-1A52-4CBE-A150-364DF61107B8}" dt="2020-12-14T08:20:44.009" v="1011" actId="208"/>
          <ac:spMkLst>
            <pc:docMk/>
            <pc:sldMk cId="1353113927" sldId="594"/>
            <ac:spMk id="20" creationId="{FBB8C7DD-9689-4919-A1D0-8EBEED1100B4}"/>
          </ac:spMkLst>
        </pc:spChg>
        <pc:spChg chg="mod">
          <ac:chgData name="Summer Jung" userId="f55f4652-1e45-4b38-b176-15d95abb47eb" providerId="ADAL" clId="{6FB80337-1A52-4CBE-A150-364DF61107B8}" dt="2020-12-15T02:20:37.438" v="2085" actId="1036"/>
          <ac:spMkLst>
            <pc:docMk/>
            <pc:sldMk cId="1353113927" sldId="594"/>
            <ac:spMk id="25" creationId="{522F298B-78DE-43A8-81A4-49FAEC68403C}"/>
          </ac:spMkLst>
        </pc:spChg>
        <pc:grpChg chg="add mod">
          <ac:chgData name="Summer Jung" userId="f55f4652-1e45-4b38-b176-15d95abb47eb" providerId="ADAL" clId="{6FB80337-1A52-4CBE-A150-364DF61107B8}" dt="2020-12-15T02:20:43.470" v="2092" actId="1036"/>
          <ac:grpSpMkLst>
            <pc:docMk/>
            <pc:sldMk cId="1353113927" sldId="594"/>
            <ac:grpSpMk id="6" creationId="{66FE73D8-30DC-4846-A529-F3CB1874EE73}"/>
          </ac:grpSpMkLst>
        </pc:grpChg>
        <pc:picChg chg="mod">
          <ac:chgData name="Summer Jung" userId="f55f4652-1e45-4b38-b176-15d95abb47eb" providerId="ADAL" clId="{6FB80337-1A52-4CBE-A150-364DF61107B8}" dt="2020-12-14T08:19:34.505" v="979" actId="1037"/>
          <ac:picMkLst>
            <pc:docMk/>
            <pc:sldMk cId="1353113927" sldId="594"/>
            <ac:picMk id="3" creationId="{F4DAF9AB-2117-42FA-BC01-79E83ABE989D}"/>
          </ac:picMkLst>
        </pc:picChg>
        <pc:picChg chg="add mod">
          <ac:chgData name="Summer Jung" userId="f55f4652-1e45-4b38-b176-15d95abb47eb" providerId="ADAL" clId="{6FB80337-1A52-4CBE-A150-364DF61107B8}" dt="2020-12-15T02:19:44.014" v="2065"/>
          <ac:picMkLst>
            <pc:docMk/>
            <pc:sldMk cId="1353113927" sldId="594"/>
            <ac:picMk id="4" creationId="{E02EBC70-114E-4F9C-ADA6-D35A2B89B5BE}"/>
          </ac:picMkLst>
        </pc:picChg>
        <pc:picChg chg="add mod">
          <ac:chgData name="Summer Jung" userId="f55f4652-1e45-4b38-b176-15d95abb47eb" providerId="ADAL" clId="{6FB80337-1A52-4CBE-A150-364DF61107B8}" dt="2020-12-15T02:19:46.583" v="2066"/>
          <ac:picMkLst>
            <pc:docMk/>
            <pc:sldMk cId="1353113927" sldId="594"/>
            <ac:picMk id="5" creationId="{57587197-3D49-4FFF-AA39-FE58791C60E9}"/>
          </ac:picMkLst>
        </pc:picChg>
        <pc:picChg chg="mod">
          <ac:chgData name="Summer Jung" userId="f55f4652-1e45-4b38-b176-15d95abb47eb" providerId="ADAL" clId="{6FB80337-1A52-4CBE-A150-364DF61107B8}" dt="2020-12-15T02:20:43.470" v="2092" actId="1036"/>
          <ac:picMkLst>
            <pc:docMk/>
            <pc:sldMk cId="1353113927" sldId="594"/>
            <ac:picMk id="7" creationId="{A6B68904-5AB2-4E9F-9AE5-4583196712AA}"/>
          </ac:picMkLst>
        </pc:picChg>
        <pc:picChg chg="mod">
          <ac:chgData name="Summer Jung" userId="f55f4652-1e45-4b38-b176-15d95abb47eb" providerId="ADAL" clId="{6FB80337-1A52-4CBE-A150-364DF61107B8}" dt="2020-12-15T02:19:58.544" v="2068" actId="1076"/>
          <ac:picMkLst>
            <pc:docMk/>
            <pc:sldMk cId="1353113927" sldId="594"/>
            <ac:picMk id="11" creationId="{A743D825-D434-4DD0-B19C-272B4073B4B8}"/>
          </ac:picMkLst>
        </pc:picChg>
        <pc:picChg chg="add mod ord">
          <ac:chgData name="Summer Jung" userId="f55f4652-1e45-4b38-b176-15d95abb47eb" providerId="ADAL" clId="{6FB80337-1A52-4CBE-A150-364DF61107B8}" dt="2020-12-14T08:19:34.505" v="979" actId="1037"/>
          <ac:picMkLst>
            <pc:docMk/>
            <pc:sldMk cId="1353113927" sldId="594"/>
            <ac:picMk id="13" creationId="{069C9297-DED9-4E37-8A68-59DB9CEF9166}"/>
          </ac:picMkLst>
        </pc:picChg>
        <pc:cxnChg chg="del mod">
          <ac:chgData name="Summer Jung" userId="f55f4652-1e45-4b38-b176-15d95abb47eb" providerId="ADAL" clId="{6FB80337-1A52-4CBE-A150-364DF61107B8}" dt="2020-12-14T08:18:49.948" v="890" actId="478"/>
          <ac:cxnSpMkLst>
            <pc:docMk/>
            <pc:sldMk cId="1353113927" sldId="594"/>
            <ac:cxnSpMk id="9" creationId="{C1DC097A-5718-43A4-9B35-C81DA9E6080F}"/>
          </ac:cxnSpMkLst>
        </pc:cxnChg>
        <pc:cxnChg chg="del mod">
          <ac:chgData name="Summer Jung" userId="f55f4652-1e45-4b38-b176-15d95abb47eb" providerId="ADAL" clId="{6FB80337-1A52-4CBE-A150-364DF61107B8}" dt="2020-12-14T08:18:50.446" v="891" actId="478"/>
          <ac:cxnSpMkLst>
            <pc:docMk/>
            <pc:sldMk cId="1353113927" sldId="594"/>
            <ac:cxnSpMk id="15" creationId="{14A3C826-C5FA-40F6-AC37-F10F06B3CC1A}"/>
          </ac:cxnSpMkLst>
        </pc:cxnChg>
        <pc:cxnChg chg="add mod">
          <ac:chgData name="Summer Jung" userId="f55f4652-1e45-4b38-b176-15d95abb47eb" providerId="ADAL" clId="{6FB80337-1A52-4CBE-A150-364DF61107B8}" dt="2020-12-14T08:19:57.265" v="984" actId="14100"/>
          <ac:cxnSpMkLst>
            <pc:docMk/>
            <pc:sldMk cId="1353113927" sldId="594"/>
            <ac:cxnSpMk id="16" creationId="{8F3A234A-833C-45CF-AD9A-0A2037BEF549}"/>
          </ac:cxnSpMkLst>
        </pc:cxnChg>
        <pc:cxnChg chg="add mod">
          <ac:chgData name="Summer Jung" userId="f55f4652-1e45-4b38-b176-15d95abb47eb" providerId="ADAL" clId="{6FB80337-1A52-4CBE-A150-364DF61107B8}" dt="2020-12-15T02:20:00.923" v="2069" actId="14100"/>
          <ac:cxnSpMkLst>
            <pc:docMk/>
            <pc:sldMk cId="1353113927" sldId="594"/>
            <ac:cxnSpMk id="17" creationId="{EBCC9468-6F02-47E7-9CBB-546EE5A8CE06}"/>
          </ac:cxnSpMkLst>
        </pc:cxnChg>
        <pc:cxnChg chg="mod">
          <ac:chgData name="Summer Jung" userId="f55f4652-1e45-4b38-b176-15d95abb47eb" providerId="ADAL" clId="{6FB80337-1A52-4CBE-A150-364DF61107B8}" dt="2020-12-14T08:18:32.662" v="888" actId="1036"/>
          <ac:cxnSpMkLst>
            <pc:docMk/>
            <pc:sldMk cId="1353113927" sldId="594"/>
            <ac:cxnSpMk id="26" creationId="{066FEB59-D1CE-4329-8BC6-84B534DC54E4}"/>
          </ac:cxnSpMkLst>
        </pc:cxnChg>
      </pc:sldChg>
      <pc:sldChg chg="del">
        <pc:chgData name="Summer Jung" userId="f55f4652-1e45-4b38-b176-15d95abb47eb" providerId="ADAL" clId="{6FB80337-1A52-4CBE-A150-364DF61107B8}" dt="2020-12-14T08:13:22.711" v="729" actId="2696"/>
        <pc:sldMkLst>
          <pc:docMk/>
          <pc:sldMk cId="2027124701" sldId="594"/>
        </pc:sldMkLst>
      </pc:sldChg>
      <pc:sldChg chg="add del">
        <pc:chgData name="Summer Jung" userId="f55f4652-1e45-4b38-b176-15d95abb47eb" providerId="ADAL" clId="{6FB80337-1A52-4CBE-A150-364DF61107B8}" dt="2020-12-15T02:13:47.110" v="1994" actId="2696"/>
        <pc:sldMkLst>
          <pc:docMk/>
          <pc:sldMk cId="1643168364" sldId="595"/>
        </pc:sldMkLst>
      </pc:sldChg>
      <pc:sldChg chg="modSp del modNotesTx">
        <pc:chgData name="Summer Jung" userId="f55f4652-1e45-4b38-b176-15d95abb47eb" providerId="ADAL" clId="{6FB80337-1A52-4CBE-A150-364DF61107B8}" dt="2020-12-14T08:46:33.326" v="1721" actId="2696"/>
        <pc:sldMkLst>
          <pc:docMk/>
          <pc:sldMk cId="1784222212" sldId="595"/>
        </pc:sldMkLst>
        <pc:spChg chg="mod">
          <ac:chgData name="Summer Jung" userId="f55f4652-1e45-4b38-b176-15d95abb47eb" providerId="ADAL" clId="{6FB80337-1A52-4CBE-A150-364DF61107B8}" dt="2020-12-14T08:41:21.591" v="1716" actId="14100"/>
          <ac:spMkLst>
            <pc:docMk/>
            <pc:sldMk cId="1784222212" sldId="595"/>
            <ac:spMk id="28" creationId="{DC17850B-D4CC-480F-A7DB-6F48D0DCDFCD}"/>
          </ac:spMkLst>
        </pc:spChg>
      </pc:sldChg>
      <pc:sldChg chg="add">
        <pc:chgData name="Summer Jung" userId="f55f4652-1e45-4b38-b176-15d95abb47eb" providerId="ADAL" clId="{6FB80337-1A52-4CBE-A150-364DF61107B8}" dt="2020-12-15T02:13:50.681" v="1995"/>
        <pc:sldMkLst>
          <pc:docMk/>
          <pc:sldMk cId="3539701647" sldId="595"/>
        </pc:sldMkLst>
      </pc:sldChg>
      <pc:sldChg chg="modSp">
        <pc:chgData name="Summer Jung" userId="f55f4652-1e45-4b38-b176-15d95abb47eb" providerId="ADAL" clId="{6FB80337-1A52-4CBE-A150-364DF61107B8}" dt="2020-12-14T07:47:07.739" v="292" actId="14861"/>
        <pc:sldMkLst>
          <pc:docMk/>
          <pc:sldMk cId="989257960" sldId="1182"/>
        </pc:sldMkLst>
        <pc:spChg chg="mod">
          <ac:chgData name="Summer Jung" userId="f55f4652-1e45-4b38-b176-15d95abb47eb" providerId="ADAL" clId="{6FB80337-1A52-4CBE-A150-364DF61107B8}" dt="2020-12-14T07:44:28.379" v="253"/>
          <ac:spMkLst>
            <pc:docMk/>
            <pc:sldMk cId="989257960" sldId="1182"/>
            <ac:spMk id="2" creationId="{B79123A3-CF8E-48E4-BE19-65434CBFC8BC}"/>
          </ac:spMkLst>
        </pc:spChg>
        <pc:picChg chg="mod">
          <ac:chgData name="Summer Jung" userId="f55f4652-1e45-4b38-b176-15d95abb47eb" providerId="ADAL" clId="{6FB80337-1A52-4CBE-A150-364DF61107B8}" dt="2020-12-14T07:47:02.290" v="290" actId="14861"/>
          <ac:picMkLst>
            <pc:docMk/>
            <pc:sldMk cId="989257960" sldId="1182"/>
            <ac:picMk id="6" creationId="{79C09B86-63F1-44E7-B32C-F87E7E36F481}"/>
          </ac:picMkLst>
        </pc:picChg>
        <pc:picChg chg="mod">
          <ac:chgData name="Summer Jung" userId="f55f4652-1e45-4b38-b176-15d95abb47eb" providerId="ADAL" clId="{6FB80337-1A52-4CBE-A150-364DF61107B8}" dt="2020-12-14T07:47:07.739" v="292" actId="14861"/>
          <ac:picMkLst>
            <pc:docMk/>
            <pc:sldMk cId="989257960" sldId="1182"/>
            <ac:picMk id="9" creationId="{42B98B9B-37E5-4C51-9BC3-7F57382789B6}"/>
          </ac:picMkLst>
        </pc:picChg>
      </pc:sldChg>
      <pc:sldChg chg="modSp modNotesTx">
        <pc:chgData name="Summer Jung" userId="f55f4652-1e45-4b38-b176-15d95abb47eb" providerId="ADAL" clId="{6FB80337-1A52-4CBE-A150-364DF61107B8}" dt="2020-12-15T02:17:42.254" v="2057" actId="255"/>
        <pc:sldMkLst>
          <pc:docMk/>
          <pc:sldMk cId="2826560857" sldId="1183"/>
        </pc:sldMkLst>
        <pc:spChg chg="mod">
          <ac:chgData name="Summer Jung" userId="f55f4652-1e45-4b38-b176-15d95abb47eb" providerId="ADAL" clId="{6FB80337-1A52-4CBE-A150-364DF61107B8}" dt="2020-12-15T02:17:42.254" v="2057" actId="255"/>
          <ac:spMkLst>
            <pc:docMk/>
            <pc:sldMk cId="2826560857" sldId="1183"/>
            <ac:spMk id="2" creationId="{36738F6B-9B34-4DFE-8704-C2A22DEC665F}"/>
          </ac:spMkLst>
        </pc:spChg>
        <pc:picChg chg="mod">
          <ac:chgData name="Summer Jung" userId="f55f4652-1e45-4b38-b176-15d95abb47eb" providerId="ADAL" clId="{6FB80337-1A52-4CBE-A150-364DF61107B8}" dt="2020-12-14T07:47:33.394" v="295" actId="14861"/>
          <ac:picMkLst>
            <pc:docMk/>
            <pc:sldMk cId="2826560857" sldId="1183"/>
            <ac:picMk id="6" creationId="{A16D55A4-5A00-4D8C-BBED-E602AEFE258B}"/>
          </ac:picMkLst>
        </pc:picChg>
        <pc:picChg chg="mod">
          <ac:chgData name="Summer Jung" userId="f55f4652-1e45-4b38-b176-15d95abb47eb" providerId="ADAL" clId="{6FB80337-1A52-4CBE-A150-364DF61107B8}" dt="2020-12-14T07:47:38.568" v="297" actId="14861"/>
          <ac:picMkLst>
            <pc:docMk/>
            <pc:sldMk cId="2826560857" sldId="1183"/>
            <ac:picMk id="8" creationId="{02222EFF-BF04-45D9-BD13-4ACA46524294}"/>
          </ac:picMkLst>
        </pc:picChg>
      </pc:sldChg>
      <pc:sldChg chg="modSp del modNotesTx">
        <pc:chgData name="Summer Jung" userId="f55f4652-1e45-4b38-b176-15d95abb47eb" providerId="ADAL" clId="{6FB80337-1A52-4CBE-A150-364DF61107B8}" dt="2020-12-14T08:45:40.550" v="1719" actId="2696"/>
        <pc:sldMkLst>
          <pc:docMk/>
          <pc:sldMk cId="3504164654" sldId="1184"/>
        </pc:sldMkLst>
        <pc:spChg chg="mod">
          <ac:chgData name="Summer Jung" userId="f55f4652-1e45-4b38-b176-15d95abb47eb" providerId="ADAL" clId="{6FB80337-1A52-4CBE-A150-364DF61107B8}" dt="2020-12-14T08:03:47.277" v="666" actId="2711"/>
          <ac:spMkLst>
            <pc:docMk/>
            <pc:sldMk cId="3504164654" sldId="1184"/>
            <ac:spMk id="2" creationId="{F8446A85-59D5-4218-945F-33424662D5BA}"/>
          </ac:spMkLst>
        </pc:spChg>
        <pc:picChg chg="mod">
          <ac:chgData name="Summer Jung" userId="f55f4652-1e45-4b38-b176-15d95abb47eb" providerId="ADAL" clId="{6FB80337-1A52-4CBE-A150-364DF61107B8}" dt="2020-12-14T08:36:07.221" v="1532" actId="554"/>
          <ac:picMkLst>
            <pc:docMk/>
            <pc:sldMk cId="3504164654" sldId="1184"/>
            <ac:picMk id="5" creationId="{44AC7B38-6DDD-4B6D-A6CD-F352F0C1AB2F}"/>
          </ac:picMkLst>
        </pc:picChg>
        <pc:picChg chg="mod">
          <ac:chgData name="Summer Jung" userId="f55f4652-1e45-4b38-b176-15d95abb47eb" providerId="ADAL" clId="{6FB80337-1A52-4CBE-A150-364DF61107B8}" dt="2020-12-14T08:36:07.221" v="1532" actId="554"/>
          <ac:picMkLst>
            <pc:docMk/>
            <pc:sldMk cId="3504164654" sldId="1184"/>
            <ac:picMk id="6" creationId="{97AE47AD-2101-4984-B4EE-1586D9BC6A80}"/>
          </ac:picMkLst>
        </pc:picChg>
      </pc:sldChg>
      <pc:sldChg chg="add">
        <pc:chgData name="Summer Jung" userId="f55f4652-1e45-4b38-b176-15d95abb47eb" providerId="ADAL" clId="{6FB80337-1A52-4CBE-A150-364DF61107B8}" dt="2020-12-14T08:45:44.711" v="1720"/>
        <pc:sldMkLst>
          <pc:docMk/>
          <pc:sldMk cId="3616191917" sldId="1184"/>
        </pc:sldMkLst>
      </pc:sldChg>
      <pc:sldChg chg="add">
        <pc:chgData name="Summer Jung" userId="f55f4652-1e45-4b38-b176-15d95abb47eb" providerId="ADAL" clId="{6FB80337-1A52-4CBE-A150-364DF61107B8}" dt="2020-12-14T08:47:23.489" v="1727"/>
        <pc:sldMkLst>
          <pc:docMk/>
          <pc:sldMk cId="73926496" sldId="1186"/>
        </pc:sldMkLst>
      </pc:sldChg>
      <pc:sldChg chg="del">
        <pc:chgData name="Summer Jung" userId="f55f4652-1e45-4b38-b176-15d95abb47eb" providerId="ADAL" clId="{6FB80337-1A52-4CBE-A150-364DF61107B8}" dt="2020-12-14T08:47:08.055" v="1723" actId="2696"/>
        <pc:sldMkLst>
          <pc:docMk/>
          <pc:sldMk cId="1999667571" sldId="1186"/>
        </pc:sldMkLst>
      </pc:sldChg>
      <pc:sldChg chg="del">
        <pc:chgData name="Summer Jung" userId="f55f4652-1e45-4b38-b176-15d95abb47eb" providerId="ADAL" clId="{6FB80337-1A52-4CBE-A150-364DF61107B8}" dt="2020-12-14T08:13:42.401" v="731" actId="2696"/>
        <pc:sldMkLst>
          <pc:docMk/>
          <pc:sldMk cId="3039767850" sldId="1187"/>
        </pc:sldMkLst>
      </pc:sldChg>
      <pc:sldChg chg="modSp add modNotesTx">
        <pc:chgData name="Summer Jung" userId="f55f4652-1e45-4b38-b176-15d95abb47eb" providerId="ADAL" clId="{6FB80337-1A52-4CBE-A150-364DF61107B8}" dt="2020-12-14T08:27:41.119" v="1489" actId="1038"/>
        <pc:sldMkLst>
          <pc:docMk/>
          <pc:sldMk cId="4035316986" sldId="1187"/>
        </pc:sldMkLst>
        <pc:spChg chg="mod">
          <ac:chgData name="Summer Jung" userId="f55f4652-1e45-4b38-b176-15d95abb47eb" providerId="ADAL" clId="{6FB80337-1A52-4CBE-A150-364DF61107B8}" dt="2020-12-14T08:24:33.154" v="1235" actId="2711"/>
          <ac:spMkLst>
            <pc:docMk/>
            <pc:sldMk cId="4035316986" sldId="1187"/>
            <ac:spMk id="2" creationId="{29F00542-B509-4F93-B25D-509D9282F32D}"/>
          </ac:spMkLst>
        </pc:spChg>
        <pc:spChg chg="mod">
          <ac:chgData name="Summer Jung" userId="f55f4652-1e45-4b38-b176-15d95abb47eb" providerId="ADAL" clId="{6FB80337-1A52-4CBE-A150-364DF61107B8}" dt="2020-12-14T08:27:18.324" v="1464" actId="1038"/>
          <ac:spMkLst>
            <pc:docMk/>
            <pc:sldMk cId="4035316986" sldId="1187"/>
            <ac:spMk id="6" creationId="{D1AAA88A-A045-4128-A743-5F8D82ED9D75}"/>
          </ac:spMkLst>
        </pc:spChg>
        <pc:spChg chg="mod">
          <ac:chgData name="Summer Jung" userId="f55f4652-1e45-4b38-b176-15d95abb47eb" providerId="ADAL" clId="{6FB80337-1A52-4CBE-A150-364DF61107B8}" dt="2020-12-14T08:27:41.119" v="1489" actId="1038"/>
          <ac:spMkLst>
            <pc:docMk/>
            <pc:sldMk cId="4035316986" sldId="1187"/>
            <ac:spMk id="7" creationId="{DB420B33-5CD0-413A-A713-5D716209CBB2}"/>
          </ac:spMkLst>
        </pc:spChg>
        <pc:picChg chg="mod">
          <ac:chgData name="Summer Jung" userId="f55f4652-1e45-4b38-b176-15d95abb47eb" providerId="ADAL" clId="{6FB80337-1A52-4CBE-A150-364DF61107B8}" dt="2020-12-14T08:27:11.928" v="1461" actId="12788"/>
          <ac:picMkLst>
            <pc:docMk/>
            <pc:sldMk cId="4035316986" sldId="1187"/>
            <ac:picMk id="5" creationId="{60038BA8-CC00-4C18-B92F-FC9B0810D8C6}"/>
          </ac:picMkLst>
        </pc:picChg>
      </pc:sldChg>
      <pc:sldChg chg="del">
        <pc:chgData name="Summer Jung" userId="f55f4652-1e45-4b38-b176-15d95abb47eb" providerId="ADAL" clId="{6FB80337-1A52-4CBE-A150-364DF61107B8}" dt="2020-12-14T08:13:22.703" v="728" actId="2696"/>
        <pc:sldMkLst>
          <pc:docMk/>
          <pc:sldMk cId="3538920232" sldId="1188"/>
        </pc:sldMkLst>
      </pc:sldChg>
      <pc:sldChg chg="modSp add del">
        <pc:chgData name="Summer Jung" userId="f55f4652-1e45-4b38-b176-15d95abb47eb" providerId="ADAL" clId="{6FB80337-1A52-4CBE-A150-364DF61107B8}" dt="2020-12-14T08:23:31.871" v="1217" actId="2696"/>
        <pc:sldMkLst>
          <pc:docMk/>
          <pc:sldMk cId="3731548696" sldId="1188"/>
        </pc:sldMkLst>
        <pc:spChg chg="mod">
          <ac:chgData name="Summer Jung" userId="f55f4652-1e45-4b38-b176-15d95abb47eb" providerId="ADAL" clId="{6FB80337-1A52-4CBE-A150-364DF61107B8}" dt="2020-12-14T08:14:42.246" v="785"/>
          <ac:spMkLst>
            <pc:docMk/>
            <pc:sldMk cId="3731548696" sldId="1188"/>
            <ac:spMk id="2" creationId="{434F31F4-D6CF-4F4D-ADE4-BAC15E4F15F8}"/>
          </ac:spMkLst>
        </pc:spChg>
        <pc:spChg chg="mod">
          <ac:chgData name="Summer Jung" userId="f55f4652-1e45-4b38-b176-15d95abb47eb" providerId="ADAL" clId="{6FB80337-1A52-4CBE-A150-364DF61107B8}" dt="2020-12-14T08:16:14.715" v="862" actId="1076"/>
          <ac:spMkLst>
            <pc:docMk/>
            <pc:sldMk cId="3731548696" sldId="1188"/>
            <ac:spMk id="11" creationId="{33C900EA-8A02-4C21-A1EE-F237C386A7DE}"/>
          </ac:spMkLst>
        </pc:spChg>
      </pc:sldChg>
      <pc:sldChg chg="modSp del">
        <pc:chgData name="Summer Jung" userId="f55f4652-1e45-4b38-b176-15d95abb47eb" providerId="ADAL" clId="{6FB80337-1A52-4CBE-A150-364DF61107B8}" dt="2020-12-14T08:41:33.866" v="1717" actId="2696"/>
        <pc:sldMkLst>
          <pc:docMk/>
          <pc:sldMk cId="3793854343" sldId="1189"/>
        </pc:sldMkLst>
        <pc:spChg chg="mod">
          <ac:chgData name="Summer Jung" userId="f55f4652-1e45-4b38-b176-15d95abb47eb" providerId="ADAL" clId="{6FB80337-1A52-4CBE-A150-364DF61107B8}" dt="2020-12-14T08:33:59.360" v="1527" actId="2711"/>
          <ac:spMkLst>
            <pc:docMk/>
            <pc:sldMk cId="3793854343" sldId="1189"/>
            <ac:spMk id="2" creationId="{4F3990DA-62AB-4C50-B937-11759B658845}"/>
          </ac:spMkLst>
        </pc:spChg>
      </pc:sldChg>
      <pc:sldChg chg="modSp modNotesTx">
        <pc:chgData name="Summer Jung" userId="f55f4652-1e45-4b38-b176-15d95abb47eb" providerId="ADAL" clId="{6FB80337-1A52-4CBE-A150-364DF61107B8}" dt="2020-12-14T07:42:57.764" v="114" actId="20577"/>
        <pc:sldMkLst>
          <pc:docMk/>
          <pc:sldMk cId="1829581046" sldId="1190"/>
        </pc:sldMkLst>
        <pc:spChg chg="mod">
          <ac:chgData name="Summer Jung" userId="f55f4652-1e45-4b38-b176-15d95abb47eb" providerId="ADAL" clId="{6FB80337-1A52-4CBE-A150-364DF61107B8}" dt="2020-12-14T07:38:20.317" v="7" actId="20577"/>
          <ac:spMkLst>
            <pc:docMk/>
            <pc:sldMk cId="1829581046" sldId="1190"/>
            <ac:spMk id="2" creationId="{06A5AD70-E755-41EF-ADC1-F25A2EEDE8F3}"/>
          </ac:spMkLst>
        </pc:spChg>
      </pc:sldChg>
      <pc:sldChg chg="modSp modNotesTx">
        <pc:chgData name="Summer Jung" userId="f55f4652-1e45-4b38-b176-15d95abb47eb" providerId="ADAL" clId="{6FB80337-1A52-4CBE-A150-364DF61107B8}" dt="2020-12-14T07:43:31.828" v="252" actId="20577"/>
        <pc:sldMkLst>
          <pc:docMk/>
          <pc:sldMk cId="2837568778" sldId="1191"/>
        </pc:sldMkLst>
        <pc:spChg chg="mod">
          <ac:chgData name="Summer Jung" userId="f55f4652-1e45-4b38-b176-15d95abb47eb" providerId="ADAL" clId="{6FB80337-1A52-4CBE-A150-364DF61107B8}" dt="2020-12-14T07:38:26.630" v="12" actId="20577"/>
          <ac:spMkLst>
            <pc:docMk/>
            <pc:sldMk cId="2837568778" sldId="1191"/>
            <ac:spMk id="2" creationId="{D4C52E54-9B38-4441-A7A5-5D74EC88AF5B}"/>
          </ac:spMkLst>
        </pc:spChg>
      </pc:sldChg>
      <pc:sldChg chg="delSp modSp add">
        <pc:chgData name="Summer Jung" userId="f55f4652-1e45-4b38-b176-15d95abb47eb" providerId="ADAL" clId="{6FB80337-1A52-4CBE-A150-364DF61107B8}" dt="2020-12-15T02:05:46.582" v="1974" actId="20577"/>
        <pc:sldMkLst>
          <pc:docMk/>
          <pc:sldMk cId="4254107140" sldId="1192"/>
        </pc:sldMkLst>
        <pc:spChg chg="mod">
          <ac:chgData name="Summer Jung" userId="f55f4652-1e45-4b38-b176-15d95abb47eb" providerId="ADAL" clId="{6FB80337-1A52-4CBE-A150-364DF61107B8}" dt="2020-12-15T02:05:46.582" v="1974" actId="20577"/>
          <ac:spMkLst>
            <pc:docMk/>
            <pc:sldMk cId="4254107140" sldId="1192"/>
            <ac:spMk id="2" creationId="{377DF782-1E82-4F35-AD0F-55C615AD62D1}"/>
          </ac:spMkLst>
        </pc:spChg>
        <pc:picChg chg="del">
          <ac:chgData name="Summer Jung" userId="f55f4652-1e45-4b38-b176-15d95abb47eb" providerId="ADAL" clId="{6FB80337-1A52-4CBE-A150-364DF61107B8}" dt="2020-12-15T02:05:30.762" v="1904" actId="478"/>
          <ac:picMkLst>
            <pc:docMk/>
            <pc:sldMk cId="4254107140" sldId="1192"/>
            <ac:picMk id="3" creationId="{57B38449-AC8F-4BCF-BE54-8D7B4EAFE098}"/>
          </ac:picMkLst>
        </pc:picChg>
      </pc:sldChg>
      <pc:sldChg chg="modSp add">
        <pc:chgData name="Summer Jung" userId="f55f4652-1e45-4b38-b176-15d95abb47eb" providerId="ADAL" clId="{6FB80337-1A52-4CBE-A150-364DF61107B8}" dt="2020-12-15T02:06:26.156" v="1990"/>
        <pc:sldMkLst>
          <pc:docMk/>
          <pc:sldMk cId="3353301855" sldId="1193"/>
        </pc:sldMkLst>
        <pc:spChg chg="mod">
          <ac:chgData name="Summer Jung" userId="f55f4652-1e45-4b38-b176-15d95abb47eb" providerId="ADAL" clId="{6FB80337-1A52-4CBE-A150-364DF61107B8}" dt="2020-12-15T02:06:26.156" v="1990"/>
          <ac:spMkLst>
            <pc:docMk/>
            <pc:sldMk cId="3353301855" sldId="1193"/>
            <ac:spMk id="2" creationId="{377DF782-1E82-4F35-AD0F-55C615AD62D1}"/>
          </ac:spMkLst>
        </pc:spChg>
      </pc:sldChg>
      <pc:sldMasterChg chg="delSldLayout">
        <pc:chgData name="Summer Jung" userId="f55f4652-1e45-4b38-b176-15d95abb47eb" providerId="ADAL" clId="{6FB80337-1A52-4CBE-A150-364DF61107B8}" dt="2020-12-14T08:47:08.085" v="1726" actId="2696"/>
        <pc:sldMasterMkLst>
          <pc:docMk/>
          <pc:sldMasterMk cId="1172518874" sldId="2147483648"/>
        </pc:sldMasterMkLst>
        <pc:sldLayoutChg chg="del">
          <pc:chgData name="Summer Jung" userId="f55f4652-1e45-4b38-b176-15d95abb47eb" providerId="ADAL" clId="{6FB80337-1A52-4CBE-A150-364DF61107B8}" dt="2020-12-14T08:47:08.085" v="1726" actId="2696"/>
          <pc:sldLayoutMkLst>
            <pc:docMk/>
            <pc:sldMasterMk cId="1172518874" sldId="2147483648"/>
            <pc:sldLayoutMk cId="1753782115" sldId="2147483695"/>
          </pc:sldLayoutMkLst>
        </pc:sldLayoutChg>
      </pc:sldMasterChg>
    </pc:docChg>
  </pc:docChgLst>
  <pc:docChgLst>
    <pc:chgData name="Bjorn Olofsson" userId="b41a7d54-fc74-4ab0-8227-9673825ef789" providerId="ADAL" clId="{C5D5A92C-DEDB-4808-8FF4-C5FEF2E4E342}"/>
    <pc:docChg chg="modSld">
      <pc:chgData name="Bjorn Olofsson" userId="b41a7d54-fc74-4ab0-8227-9673825ef789" providerId="ADAL" clId="{C5D5A92C-DEDB-4808-8FF4-C5FEF2E4E342}" dt="2019-12-19T10:54:37.579" v="40" actId="20577"/>
      <pc:docMkLst>
        <pc:docMk/>
      </pc:docMkLst>
      <pc:sldChg chg="modSp">
        <pc:chgData name="Bjorn Olofsson" userId="b41a7d54-fc74-4ab0-8227-9673825ef789" providerId="ADAL" clId="{C5D5A92C-DEDB-4808-8FF4-C5FEF2E4E342}" dt="2019-12-19T09:51:40.843" v="38" actId="20577"/>
        <pc:sldMkLst>
          <pc:docMk/>
          <pc:sldMk cId="1299093961" sldId="531"/>
        </pc:sldMkLst>
        <pc:spChg chg="mod">
          <ac:chgData name="Bjorn Olofsson" userId="b41a7d54-fc74-4ab0-8227-9673825ef789" providerId="ADAL" clId="{C5D5A92C-DEDB-4808-8FF4-C5FEF2E4E342}" dt="2019-12-19T09:51:40.843" v="38" actId="20577"/>
          <ac:spMkLst>
            <pc:docMk/>
            <pc:sldMk cId="1299093961" sldId="531"/>
            <ac:spMk id="7" creationId="{02324A5D-0ACC-4A3B-A812-59A43E180CDE}"/>
          </ac:spMkLst>
        </pc:spChg>
      </pc:sldChg>
      <pc:sldChg chg="modNotesTx">
        <pc:chgData name="Bjorn Olofsson" userId="b41a7d54-fc74-4ab0-8227-9673825ef789" providerId="ADAL" clId="{C5D5A92C-DEDB-4808-8FF4-C5FEF2E4E342}" dt="2019-12-19T10:54:37.579" v="40" actId="20577"/>
        <pc:sldMkLst>
          <pc:docMk/>
          <pc:sldMk cId="2582265535" sldId="534"/>
        </pc:sldMkLst>
      </pc:sldChg>
    </pc:docChg>
  </pc:docChgLst>
  <pc:docChgLst>
    <pc:chgData name="Bjorn Olofsson" userId="b41a7d54-fc74-4ab0-8227-9673825ef789" providerId="ADAL" clId="{45D9AEF0-A34F-4764-B86A-ED5AE1133617}"/>
    <pc:docChg chg="undo custSel modSld sldOrd">
      <pc:chgData name="Bjorn Olofsson" userId="b41a7d54-fc74-4ab0-8227-9673825ef789" providerId="ADAL" clId="{45D9AEF0-A34F-4764-B86A-ED5AE1133617}" dt="2020-01-21T14:14:13.556" v="1972" actId="1076"/>
      <pc:docMkLst>
        <pc:docMk/>
      </pc:docMkLst>
      <pc:sldChg chg="modSp modNotesTx">
        <pc:chgData name="Bjorn Olofsson" userId="b41a7d54-fc74-4ab0-8227-9673825ef789" providerId="ADAL" clId="{45D9AEF0-A34F-4764-B86A-ED5AE1133617}" dt="2020-01-21T14:09:49.944" v="1928" actId="20577"/>
        <pc:sldMkLst>
          <pc:docMk/>
          <pc:sldMk cId="46344292" sldId="500"/>
        </pc:sldMkLst>
        <pc:spChg chg="mod">
          <ac:chgData name="Bjorn Olofsson" userId="b41a7d54-fc74-4ab0-8227-9673825ef789" providerId="ADAL" clId="{45D9AEF0-A34F-4764-B86A-ED5AE1133617}" dt="2020-01-21T12:34:58.617" v="54" actId="20577"/>
          <ac:spMkLst>
            <pc:docMk/>
            <pc:sldMk cId="46344292" sldId="500"/>
            <ac:spMk id="3" creationId="{3DEF8698-0C84-40D2-A587-C4B935855477}"/>
          </ac:spMkLst>
        </pc:spChg>
        <pc:spChg chg="mod">
          <ac:chgData name="Bjorn Olofsson" userId="b41a7d54-fc74-4ab0-8227-9673825ef789" providerId="ADAL" clId="{45D9AEF0-A34F-4764-B86A-ED5AE1133617}" dt="2020-01-21T13:33:53.205" v="1228" actId="20577"/>
          <ac:spMkLst>
            <pc:docMk/>
            <pc:sldMk cId="46344292" sldId="500"/>
            <ac:spMk id="34" creationId="{FD7C4831-4D95-49CB-A38A-46BB509F9D58}"/>
          </ac:spMkLst>
        </pc:spChg>
      </pc:sldChg>
      <pc:sldChg chg="modSp modNotesTx">
        <pc:chgData name="Bjorn Olofsson" userId="b41a7d54-fc74-4ab0-8227-9673825ef789" providerId="ADAL" clId="{45D9AEF0-A34F-4764-B86A-ED5AE1133617}" dt="2020-01-21T14:03:51.720" v="1878" actId="1440"/>
        <pc:sldMkLst>
          <pc:docMk/>
          <pc:sldMk cId="2484684575" sldId="501"/>
        </pc:sldMkLst>
        <pc:picChg chg="mod">
          <ac:chgData name="Bjorn Olofsson" userId="b41a7d54-fc74-4ab0-8227-9673825ef789" providerId="ADAL" clId="{45D9AEF0-A34F-4764-B86A-ED5AE1133617}" dt="2020-01-21T14:03:48.249" v="1877" actId="1440"/>
          <ac:picMkLst>
            <pc:docMk/>
            <pc:sldMk cId="2484684575" sldId="501"/>
            <ac:picMk id="2" creationId="{AE77F32E-EAA9-4CF8-8CCB-CA3949CC1D8D}"/>
          </ac:picMkLst>
        </pc:picChg>
        <pc:picChg chg="mod">
          <ac:chgData name="Bjorn Olofsson" userId="b41a7d54-fc74-4ab0-8227-9673825ef789" providerId="ADAL" clId="{45D9AEF0-A34F-4764-B86A-ED5AE1133617}" dt="2020-01-21T14:03:51.720" v="1878" actId="1440"/>
          <ac:picMkLst>
            <pc:docMk/>
            <pc:sldMk cId="2484684575" sldId="501"/>
            <ac:picMk id="15" creationId="{6A65FC41-0C7B-4F23-AF18-1D229B320E64}"/>
          </ac:picMkLst>
        </pc:picChg>
      </pc:sldChg>
      <pc:sldChg chg="modSp modNotesTx">
        <pc:chgData name="Bjorn Olofsson" userId="b41a7d54-fc74-4ab0-8227-9673825ef789" providerId="ADAL" clId="{45D9AEF0-A34F-4764-B86A-ED5AE1133617}" dt="2020-01-21T14:13:31.435" v="1962" actId="20577"/>
        <pc:sldMkLst>
          <pc:docMk/>
          <pc:sldMk cId="2026150410" sldId="525"/>
        </pc:sldMkLst>
        <pc:spChg chg="mod">
          <ac:chgData name="Bjorn Olofsson" userId="b41a7d54-fc74-4ab0-8227-9673825ef789" providerId="ADAL" clId="{45D9AEF0-A34F-4764-B86A-ED5AE1133617}" dt="2020-01-21T13:38:08.821" v="1334" actId="20577"/>
          <ac:spMkLst>
            <pc:docMk/>
            <pc:sldMk cId="2026150410" sldId="525"/>
            <ac:spMk id="10" creationId="{DD2372DD-112E-481B-8096-D037DCB97C98}"/>
          </ac:spMkLst>
        </pc:spChg>
        <pc:spChg chg="mod">
          <ac:chgData name="Bjorn Olofsson" userId="b41a7d54-fc74-4ab0-8227-9673825ef789" providerId="ADAL" clId="{45D9AEF0-A34F-4764-B86A-ED5AE1133617}" dt="2020-01-21T13:38:54.186" v="1346" actId="20577"/>
          <ac:spMkLst>
            <pc:docMk/>
            <pc:sldMk cId="2026150410" sldId="525"/>
            <ac:spMk id="18" creationId="{817AD0E4-23A8-4BF0-A965-67523F54CD45}"/>
          </ac:spMkLst>
        </pc:spChg>
        <pc:spChg chg="mod">
          <ac:chgData name="Bjorn Olofsson" userId="b41a7d54-fc74-4ab0-8227-9673825ef789" providerId="ADAL" clId="{45D9AEF0-A34F-4764-B86A-ED5AE1133617}" dt="2020-01-21T13:38:14.271" v="1340" actId="20577"/>
          <ac:spMkLst>
            <pc:docMk/>
            <pc:sldMk cId="2026150410" sldId="525"/>
            <ac:spMk id="25" creationId="{522F298B-78DE-43A8-81A4-49FAEC68403C}"/>
          </ac:spMkLst>
        </pc:spChg>
        <pc:picChg chg="mod">
          <ac:chgData name="Bjorn Olofsson" userId="b41a7d54-fc74-4ab0-8227-9673825ef789" providerId="ADAL" clId="{45D9AEF0-A34F-4764-B86A-ED5AE1133617}" dt="2020-01-21T14:03:15.955" v="1873" actId="1440"/>
          <ac:picMkLst>
            <pc:docMk/>
            <pc:sldMk cId="2026150410" sldId="525"/>
            <ac:picMk id="5" creationId="{2D60CF92-903A-4014-9B9E-8CBCEBCA0D63}"/>
          </ac:picMkLst>
        </pc:picChg>
        <pc:picChg chg="mod">
          <ac:chgData name="Bjorn Olofsson" userId="b41a7d54-fc74-4ab0-8227-9673825ef789" providerId="ADAL" clId="{45D9AEF0-A34F-4764-B86A-ED5AE1133617}" dt="2020-01-21T14:03:20.721" v="1874" actId="1440"/>
          <ac:picMkLst>
            <pc:docMk/>
            <pc:sldMk cId="2026150410" sldId="525"/>
            <ac:picMk id="6" creationId="{824346AB-A952-44B1-81BE-1D1CDD233FE3}"/>
          </ac:picMkLst>
        </pc:picChg>
        <pc:picChg chg="mod">
          <ac:chgData name="Bjorn Olofsson" userId="b41a7d54-fc74-4ab0-8227-9673825ef789" providerId="ADAL" clId="{45D9AEF0-A34F-4764-B86A-ED5AE1133617}" dt="2020-01-21T14:03:24.819" v="1875" actId="1440"/>
          <ac:picMkLst>
            <pc:docMk/>
            <pc:sldMk cId="2026150410" sldId="525"/>
            <ac:picMk id="7" creationId="{A6B68904-5AB2-4E9F-9AE5-4583196712AA}"/>
          </ac:picMkLst>
        </pc:picChg>
        <pc:cxnChg chg="mod">
          <ac:chgData name="Bjorn Olofsson" userId="b41a7d54-fc74-4ab0-8227-9673825ef789" providerId="ADAL" clId="{45D9AEF0-A34F-4764-B86A-ED5AE1133617}" dt="2020-01-21T14:13:09.109" v="1952" actId="14100"/>
          <ac:cxnSpMkLst>
            <pc:docMk/>
            <pc:sldMk cId="2026150410" sldId="525"/>
            <ac:cxnSpMk id="9" creationId="{C1DC097A-5718-43A4-9B35-C81DA9E6080F}"/>
          </ac:cxnSpMkLst>
        </pc:cxnChg>
        <pc:cxnChg chg="mod">
          <ac:chgData name="Bjorn Olofsson" userId="b41a7d54-fc74-4ab0-8227-9673825ef789" providerId="ADAL" clId="{45D9AEF0-A34F-4764-B86A-ED5AE1133617}" dt="2020-01-21T14:13:10.923" v="1953" actId="14100"/>
          <ac:cxnSpMkLst>
            <pc:docMk/>
            <pc:sldMk cId="2026150410" sldId="525"/>
            <ac:cxnSpMk id="15" creationId="{14A3C826-C5FA-40F6-AC37-F10F06B3CC1A}"/>
          </ac:cxnSpMkLst>
        </pc:cxnChg>
        <pc:cxnChg chg="mod">
          <ac:chgData name="Bjorn Olofsson" userId="b41a7d54-fc74-4ab0-8227-9673825ef789" providerId="ADAL" clId="{45D9AEF0-A34F-4764-B86A-ED5AE1133617}" dt="2020-01-21T14:13:12.993" v="1954" actId="14100"/>
          <ac:cxnSpMkLst>
            <pc:docMk/>
            <pc:sldMk cId="2026150410" sldId="525"/>
            <ac:cxnSpMk id="19" creationId="{2D30D779-F2D1-4CFC-9DFF-48216EE7BDD3}"/>
          </ac:cxnSpMkLst>
        </pc:cxnChg>
        <pc:cxnChg chg="mod">
          <ac:chgData name="Bjorn Olofsson" userId="b41a7d54-fc74-4ab0-8227-9673825ef789" providerId="ADAL" clId="{45D9AEF0-A34F-4764-B86A-ED5AE1133617}" dt="2020-01-21T14:13:15.197" v="1955" actId="14100"/>
          <ac:cxnSpMkLst>
            <pc:docMk/>
            <pc:sldMk cId="2026150410" sldId="525"/>
            <ac:cxnSpMk id="26" creationId="{066FEB59-D1CE-4329-8BC6-84B534DC54E4}"/>
          </ac:cxnSpMkLst>
        </pc:cxnChg>
      </pc:sldChg>
      <pc:sldChg chg="modSp modNotesTx">
        <pc:chgData name="Bjorn Olofsson" userId="b41a7d54-fc74-4ab0-8227-9673825ef789" providerId="ADAL" clId="{45D9AEF0-A34F-4764-B86A-ED5AE1133617}" dt="2020-01-21T14:03:37.578" v="1876" actId="1440"/>
        <pc:sldMkLst>
          <pc:docMk/>
          <pc:sldMk cId="2833473608" sldId="527"/>
        </pc:sldMkLst>
        <pc:spChg chg="mod">
          <ac:chgData name="Bjorn Olofsson" userId="b41a7d54-fc74-4ab0-8227-9673825ef789" providerId="ADAL" clId="{45D9AEF0-A34F-4764-B86A-ED5AE1133617}" dt="2020-01-21T13:49:00.388" v="1561" actId="20577"/>
          <ac:spMkLst>
            <pc:docMk/>
            <pc:sldMk cId="2833473608" sldId="527"/>
            <ac:spMk id="5" creationId="{F23579D7-3D0C-4062-BE10-8502002CCF5B}"/>
          </ac:spMkLst>
        </pc:spChg>
        <pc:picChg chg="mod">
          <ac:chgData name="Bjorn Olofsson" userId="b41a7d54-fc74-4ab0-8227-9673825ef789" providerId="ADAL" clId="{45D9AEF0-A34F-4764-B86A-ED5AE1133617}" dt="2020-01-21T14:03:37.578" v="1876" actId="1440"/>
          <ac:picMkLst>
            <pc:docMk/>
            <pc:sldMk cId="2833473608" sldId="527"/>
            <ac:picMk id="3" creationId="{E74651FF-1A6A-46D4-8945-42B14FE1B3A2}"/>
          </ac:picMkLst>
        </pc:picChg>
      </pc:sldChg>
      <pc:sldChg chg="modSp">
        <pc:chgData name="Bjorn Olofsson" userId="b41a7d54-fc74-4ab0-8227-9673825ef789" providerId="ADAL" clId="{45D9AEF0-A34F-4764-B86A-ED5AE1133617}" dt="2020-01-21T13:06:12.771" v="581" actId="20577"/>
        <pc:sldMkLst>
          <pc:docMk/>
          <pc:sldMk cId="1299093961" sldId="531"/>
        </pc:sldMkLst>
        <pc:spChg chg="mod">
          <ac:chgData name="Bjorn Olofsson" userId="b41a7d54-fc74-4ab0-8227-9673825ef789" providerId="ADAL" clId="{45D9AEF0-A34F-4764-B86A-ED5AE1133617}" dt="2020-01-21T12:33:50.214" v="35" actId="20577"/>
          <ac:spMkLst>
            <pc:docMk/>
            <pc:sldMk cId="1299093961" sldId="531"/>
            <ac:spMk id="2" creationId="{AF902229-82B2-4173-816B-E26766B8FD95}"/>
          </ac:spMkLst>
        </pc:spChg>
        <pc:spChg chg="mod">
          <ac:chgData name="Bjorn Olofsson" userId="b41a7d54-fc74-4ab0-8227-9673825ef789" providerId="ADAL" clId="{45D9AEF0-A34F-4764-B86A-ED5AE1133617}" dt="2020-01-21T13:06:12.771" v="581" actId="20577"/>
          <ac:spMkLst>
            <pc:docMk/>
            <pc:sldMk cId="1299093961" sldId="531"/>
            <ac:spMk id="7" creationId="{02324A5D-0ACC-4A3B-A812-59A43E180CDE}"/>
          </ac:spMkLst>
        </pc:spChg>
      </pc:sldChg>
      <pc:sldChg chg="delSp modSp ord modNotesTx">
        <pc:chgData name="Bjorn Olofsson" userId="b41a7d54-fc74-4ab0-8227-9673825ef789" providerId="ADAL" clId="{45D9AEF0-A34F-4764-B86A-ED5AE1133617}" dt="2020-01-21T14:05:09.544" v="1917" actId="20577"/>
        <pc:sldMkLst>
          <pc:docMk/>
          <pc:sldMk cId="4088655711" sldId="532"/>
        </pc:sldMkLst>
        <pc:spChg chg="mod">
          <ac:chgData name="Bjorn Olofsson" userId="b41a7d54-fc74-4ab0-8227-9673825ef789" providerId="ADAL" clId="{45D9AEF0-A34F-4764-B86A-ED5AE1133617}" dt="2020-01-21T14:05:09.544" v="1917" actId="20577"/>
          <ac:spMkLst>
            <pc:docMk/>
            <pc:sldMk cId="4088655711" sldId="532"/>
            <ac:spMk id="17" creationId="{111035AC-037F-4FA1-94DA-CC8A99DE1890}"/>
          </ac:spMkLst>
        </pc:spChg>
        <pc:picChg chg="mod modCrop">
          <ac:chgData name="Bjorn Olofsson" userId="b41a7d54-fc74-4ab0-8227-9673825ef789" providerId="ADAL" clId="{45D9AEF0-A34F-4764-B86A-ED5AE1133617}" dt="2020-01-21T14:02:57.134" v="1871" actId="1076"/>
          <ac:picMkLst>
            <pc:docMk/>
            <pc:sldMk cId="4088655711" sldId="532"/>
            <ac:picMk id="2" creationId="{7C55B9BC-97F2-4742-89A3-6B604C2C2009}"/>
          </ac:picMkLst>
        </pc:picChg>
        <pc:cxnChg chg="del">
          <ac:chgData name="Bjorn Olofsson" userId="b41a7d54-fc74-4ab0-8227-9673825ef789" providerId="ADAL" clId="{45D9AEF0-A34F-4764-B86A-ED5AE1133617}" dt="2020-01-21T13:32:18.499" v="1093" actId="478"/>
          <ac:cxnSpMkLst>
            <pc:docMk/>
            <pc:sldMk cId="4088655711" sldId="532"/>
            <ac:cxnSpMk id="12" creationId="{EFD5B7FB-C639-4824-B4EB-5E6BB335362D}"/>
          </ac:cxnSpMkLst>
        </pc:cxnChg>
      </pc:sldChg>
      <pc:sldChg chg="modSp ord modNotesTx">
        <pc:chgData name="Bjorn Olofsson" userId="b41a7d54-fc74-4ab0-8227-9673825ef789" providerId="ADAL" clId="{45D9AEF0-A34F-4764-B86A-ED5AE1133617}" dt="2020-01-21T14:12:58.389" v="1951" actId="14100"/>
        <pc:sldMkLst>
          <pc:docMk/>
          <pc:sldMk cId="2546128534" sldId="533"/>
        </pc:sldMkLst>
        <pc:spChg chg="mod">
          <ac:chgData name="Bjorn Olofsson" userId="b41a7d54-fc74-4ab0-8227-9673825ef789" providerId="ADAL" clId="{45D9AEF0-A34F-4764-B86A-ED5AE1133617}" dt="2020-01-21T14:12:48.107" v="1948" actId="1076"/>
          <ac:spMkLst>
            <pc:docMk/>
            <pc:sldMk cId="2546128534" sldId="533"/>
            <ac:spMk id="18" creationId="{817AD0E4-23A8-4BF0-A965-67523F54CD45}"/>
          </ac:spMkLst>
        </pc:spChg>
        <pc:picChg chg="mod">
          <ac:chgData name="Bjorn Olofsson" userId="b41a7d54-fc74-4ab0-8227-9673825ef789" providerId="ADAL" clId="{45D9AEF0-A34F-4764-B86A-ED5AE1133617}" dt="2020-01-21T14:12:39.220" v="1947" actId="14100"/>
          <ac:picMkLst>
            <pc:docMk/>
            <pc:sldMk cId="2546128534" sldId="533"/>
            <ac:picMk id="3" creationId="{5A87036E-F608-4C24-881F-679D09AB2EB2}"/>
          </ac:picMkLst>
        </pc:picChg>
        <pc:cxnChg chg="mod">
          <ac:chgData name="Bjorn Olofsson" userId="b41a7d54-fc74-4ab0-8227-9673825ef789" providerId="ADAL" clId="{45D9AEF0-A34F-4764-B86A-ED5AE1133617}" dt="2020-01-21T14:12:51.572" v="1949" actId="14100"/>
          <ac:cxnSpMkLst>
            <pc:docMk/>
            <pc:sldMk cId="2546128534" sldId="533"/>
            <ac:cxnSpMk id="11" creationId="{80C3A4E0-3137-494E-B2F4-833C140A1AD8}"/>
          </ac:cxnSpMkLst>
        </pc:cxnChg>
        <pc:cxnChg chg="mod">
          <ac:chgData name="Bjorn Olofsson" userId="b41a7d54-fc74-4ab0-8227-9673825ef789" providerId="ADAL" clId="{45D9AEF0-A34F-4764-B86A-ED5AE1133617}" dt="2020-01-21T14:12:56.405" v="1950" actId="14100"/>
          <ac:cxnSpMkLst>
            <pc:docMk/>
            <pc:sldMk cId="2546128534" sldId="533"/>
            <ac:cxnSpMk id="15" creationId="{14A3C826-C5FA-40F6-AC37-F10F06B3CC1A}"/>
          </ac:cxnSpMkLst>
        </pc:cxnChg>
        <pc:cxnChg chg="mod">
          <ac:chgData name="Bjorn Olofsson" userId="b41a7d54-fc74-4ab0-8227-9673825ef789" providerId="ADAL" clId="{45D9AEF0-A34F-4764-B86A-ED5AE1133617}" dt="2020-01-21T14:12:58.389" v="1951" actId="14100"/>
          <ac:cxnSpMkLst>
            <pc:docMk/>
            <pc:sldMk cId="2546128534" sldId="533"/>
            <ac:cxnSpMk id="19" creationId="{2D30D779-F2D1-4CFC-9DFF-48216EE7BDD3}"/>
          </ac:cxnSpMkLst>
        </pc:cxnChg>
      </pc:sldChg>
      <pc:sldChg chg="addSp delSp modSp modNotesTx">
        <pc:chgData name="Bjorn Olofsson" userId="b41a7d54-fc74-4ab0-8227-9673825ef789" providerId="ADAL" clId="{45D9AEF0-A34F-4764-B86A-ED5AE1133617}" dt="2020-01-21T14:14:13.556" v="1972" actId="1076"/>
        <pc:sldMkLst>
          <pc:docMk/>
          <pc:sldMk cId="2582265535" sldId="534"/>
        </pc:sldMkLst>
        <pc:spChg chg="mod">
          <ac:chgData name="Bjorn Olofsson" userId="b41a7d54-fc74-4ab0-8227-9673825ef789" providerId="ADAL" clId="{45D9AEF0-A34F-4764-B86A-ED5AE1133617}" dt="2020-01-21T14:13:47.074" v="1968" actId="14100"/>
          <ac:spMkLst>
            <pc:docMk/>
            <pc:sldMk cId="2582265535" sldId="534"/>
            <ac:spMk id="10" creationId="{DD2372DD-112E-481B-8096-D037DCB97C98}"/>
          </ac:spMkLst>
        </pc:spChg>
        <pc:spChg chg="mod">
          <ac:chgData name="Bjorn Olofsson" userId="b41a7d54-fc74-4ab0-8227-9673825ef789" providerId="ADAL" clId="{45D9AEF0-A34F-4764-B86A-ED5AE1133617}" dt="2020-01-21T13:45:39.311" v="1402" actId="20577"/>
          <ac:spMkLst>
            <pc:docMk/>
            <pc:sldMk cId="2582265535" sldId="534"/>
            <ac:spMk id="18" creationId="{817AD0E4-23A8-4BF0-A965-67523F54CD45}"/>
          </ac:spMkLst>
        </pc:spChg>
        <pc:spChg chg="mod ord">
          <ac:chgData name="Bjorn Olofsson" userId="b41a7d54-fc74-4ab0-8227-9673825ef789" providerId="ADAL" clId="{45D9AEF0-A34F-4764-B86A-ED5AE1133617}" dt="2020-01-21T13:44:11.360" v="1388" actId="1076"/>
          <ac:spMkLst>
            <pc:docMk/>
            <pc:sldMk cId="2582265535" sldId="534"/>
            <ac:spMk id="25" creationId="{522F298B-78DE-43A8-81A4-49FAEC68403C}"/>
          </ac:spMkLst>
        </pc:spChg>
        <pc:picChg chg="del">
          <ac:chgData name="Bjorn Olofsson" userId="b41a7d54-fc74-4ab0-8227-9673825ef789" providerId="ADAL" clId="{45D9AEF0-A34F-4764-B86A-ED5AE1133617}" dt="2020-01-21T13:41:19.801" v="1349" actId="478"/>
          <ac:picMkLst>
            <pc:docMk/>
            <pc:sldMk cId="2582265535" sldId="534"/>
            <ac:picMk id="3" creationId="{0076840D-75EF-49C4-AA32-6E8CB7D7F498}"/>
          </ac:picMkLst>
        </pc:picChg>
        <pc:picChg chg="add mod ord">
          <ac:chgData name="Bjorn Olofsson" userId="b41a7d54-fc74-4ab0-8227-9673825ef789" providerId="ADAL" clId="{45D9AEF0-A34F-4764-B86A-ED5AE1133617}" dt="2020-01-21T13:43:14.843" v="1378" actId="14100"/>
          <ac:picMkLst>
            <pc:docMk/>
            <pc:sldMk cId="2582265535" sldId="534"/>
            <ac:picMk id="5" creationId="{7A347DCB-78AA-45D5-9EA9-9576528779A2}"/>
          </ac:picMkLst>
        </pc:picChg>
        <pc:picChg chg="mod">
          <ac:chgData name="Bjorn Olofsson" userId="b41a7d54-fc74-4ab0-8227-9673825ef789" providerId="ADAL" clId="{45D9AEF0-A34F-4764-B86A-ED5AE1133617}" dt="2020-01-21T14:14:13.556" v="1972" actId="1076"/>
          <ac:picMkLst>
            <pc:docMk/>
            <pc:sldMk cId="2582265535" sldId="534"/>
            <ac:picMk id="8" creationId="{2ADC0F28-4B68-4982-AF18-DB70DA5F15A0}"/>
          </ac:picMkLst>
        </pc:picChg>
        <pc:picChg chg="mod ord">
          <ac:chgData name="Bjorn Olofsson" userId="b41a7d54-fc74-4ab0-8227-9673825ef789" providerId="ADAL" clId="{45D9AEF0-A34F-4764-B86A-ED5AE1133617}" dt="2020-01-21T13:45:04.642" v="1400" actId="14100"/>
          <ac:picMkLst>
            <pc:docMk/>
            <pc:sldMk cId="2582265535" sldId="534"/>
            <ac:picMk id="21" creationId="{4DEB2194-2339-4CE9-A813-E519424AFB4F}"/>
          </ac:picMkLst>
        </pc:picChg>
        <pc:cxnChg chg="mod ord">
          <ac:chgData name="Bjorn Olofsson" userId="b41a7d54-fc74-4ab0-8227-9673825ef789" providerId="ADAL" clId="{45D9AEF0-A34F-4764-B86A-ED5AE1133617}" dt="2020-01-21T13:44:55.402" v="1398" actId="14100"/>
          <ac:cxnSpMkLst>
            <pc:docMk/>
            <pc:sldMk cId="2582265535" sldId="534"/>
            <ac:cxnSpMk id="9" creationId="{C1DC097A-5718-43A4-9B35-C81DA9E6080F}"/>
          </ac:cxnSpMkLst>
        </pc:cxnChg>
        <pc:cxnChg chg="mod ord">
          <ac:chgData name="Bjorn Olofsson" userId="b41a7d54-fc74-4ab0-8227-9673825ef789" providerId="ADAL" clId="{45D9AEF0-A34F-4764-B86A-ED5AE1133617}" dt="2020-01-21T13:44:47.985" v="1396" actId="14100"/>
          <ac:cxnSpMkLst>
            <pc:docMk/>
            <pc:sldMk cId="2582265535" sldId="534"/>
            <ac:cxnSpMk id="19" creationId="{2D30D779-F2D1-4CFC-9DFF-48216EE7BDD3}"/>
          </ac:cxnSpMkLst>
        </pc:cxnChg>
        <pc:cxnChg chg="mod">
          <ac:chgData name="Bjorn Olofsson" userId="b41a7d54-fc74-4ab0-8227-9673825ef789" providerId="ADAL" clId="{45D9AEF0-A34F-4764-B86A-ED5AE1133617}" dt="2020-01-21T14:14:11.096" v="1971" actId="14100"/>
          <ac:cxnSpMkLst>
            <pc:docMk/>
            <pc:sldMk cId="2582265535" sldId="534"/>
            <ac:cxnSpMk id="26" creationId="{066FEB59-D1CE-4329-8BC6-84B534DC54E4}"/>
          </ac:cxnSpMkLst>
        </pc:cxnChg>
      </pc:sldChg>
      <pc:sldChg chg="modSp">
        <pc:chgData name="Bjorn Olofsson" userId="b41a7d54-fc74-4ab0-8227-9673825ef789" providerId="ADAL" clId="{45D9AEF0-A34F-4764-B86A-ED5AE1133617}" dt="2020-01-21T12:34:24.885" v="49" actId="20577"/>
        <pc:sldMkLst>
          <pc:docMk/>
          <pc:sldMk cId="347802907" sldId="575"/>
        </pc:sldMkLst>
        <pc:spChg chg="mod">
          <ac:chgData name="Bjorn Olofsson" userId="b41a7d54-fc74-4ab0-8227-9673825ef789" providerId="ADAL" clId="{45D9AEF0-A34F-4764-B86A-ED5AE1133617}" dt="2020-01-21T12:34:24.885" v="49" actId="20577"/>
          <ac:spMkLst>
            <pc:docMk/>
            <pc:sldMk cId="347802907" sldId="575"/>
            <ac:spMk id="4" creationId="{C2ECEB96-E00C-B94B-A53D-510B3A596A2C}"/>
          </ac:spMkLst>
        </pc:spChg>
      </pc:sldChg>
      <pc:sldChg chg="addSp delSp modSp modNotesTx">
        <pc:chgData name="Bjorn Olofsson" userId="b41a7d54-fc74-4ab0-8227-9673825ef789" providerId="ADAL" clId="{45D9AEF0-A34F-4764-B86A-ED5AE1133617}" dt="2020-01-21T14:11:36.046" v="1945" actId="1076"/>
        <pc:sldMkLst>
          <pc:docMk/>
          <pc:sldMk cId="432613280" sldId="577"/>
        </pc:sldMkLst>
        <pc:spChg chg="add mod">
          <ac:chgData name="Bjorn Olofsson" userId="b41a7d54-fc74-4ab0-8227-9673825ef789" providerId="ADAL" clId="{45D9AEF0-A34F-4764-B86A-ED5AE1133617}" dt="2020-01-21T13:58:46.930" v="1797" actId="14100"/>
          <ac:spMkLst>
            <pc:docMk/>
            <pc:sldMk cId="432613280" sldId="577"/>
            <ac:spMk id="20" creationId="{8C72036E-D78F-4D4F-B1BF-163F3697F409}"/>
          </ac:spMkLst>
        </pc:spChg>
        <pc:spChg chg="add mod">
          <ac:chgData name="Bjorn Olofsson" userId="b41a7d54-fc74-4ab0-8227-9673825ef789" providerId="ADAL" clId="{45D9AEF0-A34F-4764-B86A-ED5AE1133617}" dt="2020-01-21T14:11:36.046" v="1945" actId="1076"/>
          <ac:spMkLst>
            <pc:docMk/>
            <pc:sldMk cId="432613280" sldId="577"/>
            <ac:spMk id="23" creationId="{0C5D0603-84CC-4432-9AD3-FA4A5FD99323}"/>
          </ac:spMkLst>
        </pc:spChg>
        <pc:spChg chg="mod">
          <ac:chgData name="Bjorn Olofsson" userId="b41a7d54-fc74-4ab0-8227-9673825ef789" providerId="ADAL" clId="{45D9AEF0-A34F-4764-B86A-ED5AE1133617}" dt="2020-01-21T13:54:46.798" v="1627" actId="1076"/>
          <ac:spMkLst>
            <pc:docMk/>
            <pc:sldMk cId="432613280" sldId="577"/>
            <ac:spMk id="28" creationId="{0A814512-60FC-4037-A021-EC46F9ABA40D}"/>
          </ac:spMkLst>
        </pc:spChg>
        <pc:picChg chg="add del mod modCrop">
          <ac:chgData name="Bjorn Olofsson" userId="b41a7d54-fc74-4ab0-8227-9673825ef789" providerId="ADAL" clId="{45D9AEF0-A34F-4764-B86A-ED5AE1133617}" dt="2020-01-21T13:53:26.019" v="1608" actId="478"/>
          <ac:picMkLst>
            <pc:docMk/>
            <pc:sldMk cId="432613280" sldId="577"/>
            <ac:picMk id="2" creationId="{94F97FA7-3F7B-44E8-87A2-929385166685}"/>
          </ac:picMkLst>
        </pc:picChg>
        <pc:picChg chg="del">
          <ac:chgData name="Bjorn Olofsson" userId="b41a7d54-fc74-4ab0-8227-9673825ef789" providerId="ADAL" clId="{45D9AEF0-A34F-4764-B86A-ED5AE1133617}" dt="2020-01-21T13:29:09.986" v="1067" actId="478"/>
          <ac:picMkLst>
            <pc:docMk/>
            <pc:sldMk cId="432613280" sldId="577"/>
            <ac:picMk id="3" creationId="{E05986D1-6559-4FC3-AC70-D8F5D427FE8B}"/>
          </ac:picMkLst>
        </pc:picChg>
        <pc:picChg chg="add mod modCrop">
          <ac:chgData name="Bjorn Olofsson" userId="b41a7d54-fc74-4ab0-8227-9673825ef789" providerId="ADAL" clId="{45D9AEF0-A34F-4764-B86A-ED5AE1133617}" dt="2020-01-21T13:54:43.907" v="1626" actId="1076"/>
          <ac:picMkLst>
            <pc:docMk/>
            <pc:sldMk cId="432613280" sldId="577"/>
            <ac:picMk id="14" creationId="{30383E8D-A3A0-4DE8-A635-5C6BAA810E60}"/>
          </ac:picMkLst>
        </pc:picChg>
        <pc:picChg chg="add del mod">
          <ac:chgData name="Bjorn Olofsson" userId="b41a7d54-fc74-4ab0-8227-9673825ef789" providerId="ADAL" clId="{45D9AEF0-A34F-4764-B86A-ED5AE1133617}" dt="2020-01-21T13:58:30.893" v="1793"/>
          <ac:picMkLst>
            <pc:docMk/>
            <pc:sldMk cId="432613280" sldId="577"/>
            <ac:picMk id="17" creationId="{24879851-67E3-4112-B754-118134FFD936}"/>
          </ac:picMkLst>
        </pc:picChg>
        <pc:picChg chg="add del mod">
          <ac:chgData name="Bjorn Olofsson" userId="b41a7d54-fc74-4ab0-8227-9673825ef789" providerId="ADAL" clId="{45D9AEF0-A34F-4764-B86A-ED5AE1133617}" dt="2020-01-21T13:59:08.814" v="1800" actId="478"/>
          <ac:picMkLst>
            <pc:docMk/>
            <pc:sldMk cId="432613280" sldId="577"/>
            <ac:picMk id="19" creationId="{4173A184-71A6-4A3F-96C8-10019D84E97A}"/>
          </ac:picMkLst>
        </pc:picChg>
        <pc:picChg chg="add del mod">
          <ac:chgData name="Bjorn Olofsson" userId="b41a7d54-fc74-4ab0-8227-9673825ef789" providerId="ADAL" clId="{45D9AEF0-A34F-4764-B86A-ED5AE1133617}" dt="2020-01-21T13:59:22.631" v="1803" actId="478"/>
          <ac:picMkLst>
            <pc:docMk/>
            <pc:sldMk cId="432613280" sldId="577"/>
            <ac:picMk id="21" creationId="{430EB702-EAC0-46A3-B3C6-15AB992A1B39}"/>
          </ac:picMkLst>
        </pc:picChg>
        <pc:cxnChg chg="add del mod ord">
          <ac:chgData name="Bjorn Olofsson" userId="b41a7d54-fc74-4ab0-8227-9673825ef789" providerId="ADAL" clId="{45D9AEF0-A34F-4764-B86A-ED5AE1133617}" dt="2020-01-21T13:54:59.806" v="1629" actId="14100"/>
          <ac:cxnSpMkLst>
            <pc:docMk/>
            <pc:sldMk cId="432613280" sldId="577"/>
            <ac:cxnSpMk id="12" creationId="{598F9B14-49DA-4C87-8CF1-CE4042915B1D}"/>
          </ac:cxnSpMkLst>
        </pc:cxnChg>
        <pc:cxnChg chg="add del mod ord">
          <ac:chgData name="Bjorn Olofsson" userId="b41a7d54-fc74-4ab0-8227-9673825ef789" providerId="ADAL" clId="{45D9AEF0-A34F-4764-B86A-ED5AE1133617}" dt="2020-01-21T13:54:59.806" v="1629" actId="14100"/>
          <ac:cxnSpMkLst>
            <pc:docMk/>
            <pc:sldMk cId="432613280" sldId="577"/>
            <ac:cxnSpMk id="18" creationId="{C0511956-A442-42D4-982F-01FA548BBD7B}"/>
          </ac:cxnSpMkLst>
        </pc:cxnChg>
        <pc:cxnChg chg="add mod">
          <ac:chgData name="Bjorn Olofsson" userId="b41a7d54-fc74-4ab0-8227-9673825ef789" providerId="ADAL" clId="{45D9AEF0-A34F-4764-B86A-ED5AE1133617}" dt="2020-01-21T14:11:33.517" v="1944" actId="14100"/>
          <ac:cxnSpMkLst>
            <pc:docMk/>
            <pc:sldMk cId="432613280" sldId="577"/>
            <ac:cxnSpMk id="24" creationId="{ECA2C5F1-CFF4-4F64-B0F7-01FE8F7997F1}"/>
          </ac:cxnSpMkLst>
        </pc:cxnChg>
      </pc:sldChg>
      <pc:sldChg chg="modNotesTx">
        <pc:chgData name="Bjorn Olofsson" userId="b41a7d54-fc74-4ab0-8227-9673825ef789" providerId="ADAL" clId="{45D9AEF0-A34F-4764-B86A-ED5AE1133617}" dt="2020-01-21T13:16:11.631" v="1066" actId="20577"/>
        <pc:sldMkLst>
          <pc:docMk/>
          <pc:sldMk cId="3156070687" sldId="579"/>
        </pc:sldMkLst>
      </pc:sldChg>
    </pc:docChg>
  </pc:docChgLst>
  <pc:docChgLst>
    <pc:chgData name="Summer Jung" userId="f55f4652-1e45-4b38-b176-15d95abb47eb" providerId="ADAL" clId="{DD13BEF7-01AD-4595-8E57-F6FF3B3D4F3E}"/>
    <pc:docChg chg="undo custSel addSld delSld modSld sldOrd addSection delSection modSection">
      <pc:chgData name="Summer Jung" userId="f55f4652-1e45-4b38-b176-15d95abb47eb" providerId="ADAL" clId="{DD13BEF7-01AD-4595-8E57-F6FF3B3D4F3E}" dt="2020-12-18T00:41:29.012" v="10160" actId="2696"/>
      <pc:docMkLst>
        <pc:docMk/>
      </pc:docMkLst>
      <pc:sldChg chg="delSp add del">
        <pc:chgData name="Summer Jung" userId="f55f4652-1e45-4b38-b176-15d95abb47eb" providerId="ADAL" clId="{DD13BEF7-01AD-4595-8E57-F6FF3B3D4F3E}" dt="2020-12-16T06:48:13.543" v="6933" actId="2696"/>
        <pc:sldMkLst>
          <pc:docMk/>
          <pc:sldMk cId="2809692198" sldId="552"/>
        </pc:sldMkLst>
        <pc:grpChg chg="del">
          <ac:chgData name="Summer Jung" userId="f55f4652-1e45-4b38-b176-15d95abb47eb" providerId="ADAL" clId="{DD13BEF7-01AD-4595-8E57-F6FF3B3D4F3E}" dt="2020-12-16T06:46:22.404" v="6923"/>
          <ac:grpSpMkLst>
            <pc:docMk/>
            <pc:sldMk cId="2809692198" sldId="552"/>
            <ac:grpSpMk id="4" creationId="{8BAE8D73-64EB-475F-BB5A-0DD62BACCA96}"/>
          </ac:grpSpMkLst>
        </pc:grpChg>
        <pc:graphicFrameChg chg="del">
          <ac:chgData name="Summer Jung" userId="f55f4652-1e45-4b38-b176-15d95abb47eb" providerId="ADAL" clId="{DD13BEF7-01AD-4595-8E57-F6FF3B3D4F3E}" dt="2020-12-16T06:46:22.404" v="6923"/>
          <ac:graphicFrameMkLst>
            <pc:docMk/>
            <pc:sldMk cId="2809692198" sldId="552"/>
            <ac:graphicFrameMk id="6" creationId="{B8706F1B-1E75-41A4-8711-FC756D603B52}"/>
          </ac:graphicFrameMkLst>
        </pc:graphicFrameChg>
        <pc:picChg chg="del">
          <ac:chgData name="Summer Jung" userId="f55f4652-1e45-4b38-b176-15d95abb47eb" providerId="ADAL" clId="{DD13BEF7-01AD-4595-8E57-F6FF3B3D4F3E}" dt="2020-12-16T06:46:22.404" v="6923"/>
          <ac:picMkLst>
            <pc:docMk/>
            <pc:sldMk cId="2809692198" sldId="552"/>
            <ac:picMk id="3" creationId="{5AD3DB07-54B0-4060-A265-1B54B8920B3A}"/>
          </ac:picMkLst>
        </pc:picChg>
      </pc:sldChg>
      <pc:sldChg chg="add del ord modNotesTx">
        <pc:chgData name="Summer Jung" userId="f55f4652-1e45-4b38-b176-15d95abb47eb" providerId="ADAL" clId="{DD13BEF7-01AD-4595-8E57-F6FF3B3D4F3E}" dt="2020-12-16T08:23:17.511" v="9246" actId="2696"/>
        <pc:sldMkLst>
          <pc:docMk/>
          <pc:sldMk cId="3954245781" sldId="553"/>
        </pc:sldMkLst>
      </pc:sldChg>
      <pc:sldChg chg="add del setBg modNotesTx">
        <pc:chgData name="Summer Jung" userId="f55f4652-1e45-4b38-b176-15d95abb47eb" providerId="ADAL" clId="{DD13BEF7-01AD-4595-8E57-F6FF3B3D4F3E}" dt="2020-12-16T08:23:50.633" v="9254" actId="2696"/>
        <pc:sldMkLst>
          <pc:docMk/>
          <pc:sldMk cId="1892260602" sldId="566"/>
        </pc:sldMkLst>
      </pc:sldChg>
      <pc:sldChg chg="del">
        <pc:chgData name="Summer Jung" userId="f55f4652-1e45-4b38-b176-15d95abb47eb" providerId="ADAL" clId="{DD13BEF7-01AD-4595-8E57-F6FF3B3D4F3E}" dt="2020-12-16T08:58:22.169" v="10053" actId="2696"/>
        <pc:sldMkLst>
          <pc:docMk/>
          <pc:sldMk cId="964630114" sldId="574"/>
        </pc:sldMkLst>
      </pc:sldChg>
      <pc:sldChg chg="modNotesTx">
        <pc:chgData name="Summer Jung" userId="f55f4652-1e45-4b38-b176-15d95abb47eb" providerId="ADAL" clId="{DD13BEF7-01AD-4595-8E57-F6FF3B3D4F3E}" dt="2020-12-16T08:34:24.133" v="9617" actId="20577"/>
        <pc:sldMkLst>
          <pc:docMk/>
          <pc:sldMk cId="1499268245" sldId="579"/>
        </pc:sldMkLst>
      </pc:sldChg>
      <pc:sldChg chg="modSp del">
        <pc:chgData name="Summer Jung" userId="f55f4652-1e45-4b38-b176-15d95abb47eb" providerId="ADAL" clId="{DD13BEF7-01AD-4595-8E57-F6FF3B3D4F3E}" dt="2020-12-16T03:27:05.184" v="4048" actId="2696"/>
        <pc:sldMkLst>
          <pc:docMk/>
          <pc:sldMk cId="3349499816" sldId="581"/>
        </pc:sldMkLst>
        <pc:spChg chg="mod">
          <ac:chgData name="Summer Jung" userId="f55f4652-1e45-4b38-b176-15d95abb47eb" providerId="ADAL" clId="{DD13BEF7-01AD-4595-8E57-F6FF3B3D4F3E}" dt="2020-12-16T02:27:52.543" v="2122"/>
          <ac:spMkLst>
            <pc:docMk/>
            <pc:sldMk cId="3349499816" sldId="581"/>
            <ac:spMk id="2" creationId="{595CAE9A-C46B-4CEB-8819-914DB2556E79}"/>
          </ac:spMkLst>
        </pc:spChg>
      </pc:sldChg>
      <pc:sldChg chg="add modNotesTx">
        <pc:chgData name="Summer Jung" userId="f55f4652-1e45-4b38-b176-15d95abb47eb" providerId="ADAL" clId="{DD13BEF7-01AD-4595-8E57-F6FF3B3D4F3E}" dt="2020-12-16T08:42:47.108" v="9658" actId="20577"/>
        <pc:sldMkLst>
          <pc:docMk/>
          <pc:sldMk cId="3696241297" sldId="581"/>
        </pc:sldMkLst>
      </pc:sldChg>
      <pc:sldChg chg="modSp">
        <pc:chgData name="Summer Jung" userId="f55f4652-1e45-4b38-b176-15d95abb47eb" providerId="ADAL" clId="{DD13BEF7-01AD-4595-8E57-F6FF3B3D4F3E}" dt="2020-12-16T02:27:52.543" v="2122"/>
        <pc:sldMkLst>
          <pc:docMk/>
          <pc:sldMk cId="1363758984" sldId="582"/>
        </pc:sldMkLst>
        <pc:spChg chg="mod">
          <ac:chgData name="Summer Jung" userId="f55f4652-1e45-4b38-b176-15d95abb47eb" providerId="ADAL" clId="{DD13BEF7-01AD-4595-8E57-F6FF3B3D4F3E}" dt="2020-12-16T02:27:52.543" v="2122"/>
          <ac:spMkLst>
            <pc:docMk/>
            <pc:sldMk cId="1363758984" sldId="582"/>
            <ac:spMk id="6" creationId="{DD752C94-0265-46D8-AAC3-B650362F4FD8}"/>
          </ac:spMkLst>
        </pc:spChg>
      </pc:sldChg>
      <pc:sldChg chg="modSp modNotesTx">
        <pc:chgData name="Summer Jung" userId="f55f4652-1e45-4b38-b176-15d95abb47eb" providerId="ADAL" clId="{DD13BEF7-01AD-4595-8E57-F6FF3B3D4F3E}" dt="2020-12-16T08:46:52.840" v="9790" actId="6549"/>
        <pc:sldMkLst>
          <pc:docMk/>
          <pc:sldMk cId="981642986" sldId="583"/>
        </pc:sldMkLst>
        <pc:spChg chg="mod">
          <ac:chgData name="Summer Jung" userId="f55f4652-1e45-4b38-b176-15d95abb47eb" providerId="ADAL" clId="{DD13BEF7-01AD-4595-8E57-F6FF3B3D4F3E}" dt="2020-12-16T02:27:52.543" v="2122"/>
          <ac:spMkLst>
            <pc:docMk/>
            <pc:sldMk cId="981642986" sldId="583"/>
            <ac:spMk id="2" creationId="{AF902229-82B2-4173-816B-E26766B8FD95}"/>
          </ac:spMkLst>
        </pc:spChg>
      </pc:sldChg>
      <pc:sldChg chg="modSp modNotesTx">
        <pc:chgData name="Summer Jung" userId="f55f4652-1e45-4b38-b176-15d95abb47eb" providerId="ADAL" clId="{DD13BEF7-01AD-4595-8E57-F6FF3B3D4F3E}" dt="2020-12-16T08:05:57.433" v="7951" actId="20577"/>
        <pc:sldMkLst>
          <pc:docMk/>
          <pc:sldMk cId="1956456623" sldId="585"/>
        </pc:sldMkLst>
        <pc:spChg chg="mod">
          <ac:chgData name="Summer Jung" userId="f55f4652-1e45-4b38-b176-15d95abb47eb" providerId="ADAL" clId="{DD13BEF7-01AD-4595-8E57-F6FF3B3D4F3E}" dt="2020-12-16T04:40:46.427" v="4111" actId="404"/>
          <ac:spMkLst>
            <pc:docMk/>
            <pc:sldMk cId="1956456623" sldId="585"/>
            <ac:spMk id="5" creationId="{D25A01BB-9887-4DB5-996E-F8EF047C8B93}"/>
          </ac:spMkLst>
        </pc:spChg>
      </pc:sldChg>
      <pc:sldChg chg="del">
        <pc:chgData name="Summer Jung" userId="f55f4652-1e45-4b38-b176-15d95abb47eb" providerId="ADAL" clId="{DD13BEF7-01AD-4595-8E57-F6FF3B3D4F3E}" dt="2020-12-15T07:41:03.194" v="1" actId="2696"/>
        <pc:sldMkLst>
          <pc:docMk/>
          <pc:sldMk cId="3769063567" sldId="586"/>
        </pc:sldMkLst>
      </pc:sldChg>
      <pc:sldChg chg="add del modNotesTx">
        <pc:chgData name="Summer Jung" userId="f55f4652-1e45-4b38-b176-15d95abb47eb" providerId="ADAL" clId="{DD13BEF7-01AD-4595-8E57-F6FF3B3D4F3E}" dt="2020-12-18T00:41:28.997" v="10157" actId="2696"/>
        <pc:sldMkLst>
          <pc:docMk/>
          <pc:sldMk cId="2245853356" sldId="588"/>
        </pc:sldMkLst>
      </pc:sldChg>
      <pc:sldChg chg="modSp">
        <pc:chgData name="Summer Jung" userId="f55f4652-1e45-4b38-b176-15d95abb47eb" providerId="ADAL" clId="{DD13BEF7-01AD-4595-8E57-F6FF3B3D4F3E}" dt="2020-12-16T02:27:52.543" v="2122"/>
        <pc:sldMkLst>
          <pc:docMk/>
          <pc:sldMk cId="862552074" sldId="590"/>
        </pc:sldMkLst>
        <pc:spChg chg="mod">
          <ac:chgData name="Summer Jung" userId="f55f4652-1e45-4b38-b176-15d95abb47eb" providerId="ADAL" clId="{DD13BEF7-01AD-4595-8E57-F6FF3B3D4F3E}" dt="2020-12-15T08:27:25.295" v="1154"/>
          <ac:spMkLst>
            <pc:docMk/>
            <pc:sldMk cId="862552074" sldId="590"/>
            <ac:spMk id="5" creationId="{6B52C1BC-B8D4-446E-927D-50A2AFDE00C0}"/>
          </ac:spMkLst>
        </pc:spChg>
        <pc:spChg chg="mod">
          <ac:chgData name="Summer Jung" userId="f55f4652-1e45-4b38-b176-15d95abb47eb" providerId="ADAL" clId="{DD13BEF7-01AD-4595-8E57-F6FF3B3D4F3E}" dt="2020-12-15T08:28:56.451" v="1195" actId="1036"/>
          <ac:spMkLst>
            <pc:docMk/>
            <pc:sldMk cId="862552074" sldId="590"/>
            <ac:spMk id="16" creationId="{22BC6613-6EF5-4A97-9B80-142D59B3476E}"/>
          </ac:spMkLst>
        </pc:spChg>
        <pc:spChg chg="mod">
          <ac:chgData name="Summer Jung" userId="f55f4652-1e45-4b38-b176-15d95abb47eb" providerId="ADAL" clId="{DD13BEF7-01AD-4595-8E57-F6FF3B3D4F3E}" dt="2020-12-15T08:28:25.499" v="1177" actId="14100"/>
          <ac:spMkLst>
            <pc:docMk/>
            <pc:sldMk cId="862552074" sldId="590"/>
            <ac:spMk id="17" creationId="{4F748E21-2A0C-443C-A168-0063B22C7605}"/>
          </ac:spMkLst>
        </pc:spChg>
        <pc:spChg chg="mod">
          <ac:chgData name="Summer Jung" userId="f55f4652-1e45-4b38-b176-15d95abb47eb" providerId="ADAL" clId="{DD13BEF7-01AD-4595-8E57-F6FF3B3D4F3E}" dt="2020-12-15T08:28:37.130" v="1182" actId="14100"/>
          <ac:spMkLst>
            <pc:docMk/>
            <pc:sldMk cId="862552074" sldId="590"/>
            <ac:spMk id="20" creationId="{8C72036E-D78F-4D4F-B1BF-163F3697F409}"/>
          </ac:spMkLst>
        </pc:spChg>
        <pc:spChg chg="mod">
          <ac:chgData name="Summer Jung" userId="f55f4652-1e45-4b38-b176-15d95abb47eb" providerId="ADAL" clId="{DD13BEF7-01AD-4595-8E57-F6FF3B3D4F3E}" dt="2020-12-15T08:28:41.622" v="1188" actId="1036"/>
          <ac:spMkLst>
            <pc:docMk/>
            <pc:sldMk cId="862552074" sldId="590"/>
            <ac:spMk id="23" creationId="{0C5D0603-84CC-4432-9AD3-FA4A5FD99323}"/>
          </ac:spMkLst>
        </pc:spChg>
        <pc:spChg chg="mod">
          <ac:chgData name="Summer Jung" userId="f55f4652-1e45-4b38-b176-15d95abb47eb" providerId="ADAL" clId="{DD13BEF7-01AD-4595-8E57-F6FF3B3D4F3E}" dt="2020-12-16T02:27:52.543" v="2122"/>
          <ac:spMkLst>
            <pc:docMk/>
            <pc:sldMk cId="862552074" sldId="590"/>
            <ac:spMk id="28" creationId="{0A814512-60FC-4037-A021-EC46F9ABA40D}"/>
          </ac:spMkLst>
        </pc:spChg>
        <pc:picChg chg="mod">
          <ac:chgData name="Summer Jung" userId="f55f4652-1e45-4b38-b176-15d95abb47eb" providerId="ADAL" clId="{DD13BEF7-01AD-4595-8E57-F6FF3B3D4F3E}" dt="2020-12-15T08:27:37.502" v="1158" actId="1036"/>
          <ac:picMkLst>
            <pc:docMk/>
            <pc:sldMk cId="862552074" sldId="590"/>
            <ac:picMk id="2" creationId="{D353BBC6-1D1F-48A1-96F9-FD0B32500E41}"/>
          </ac:picMkLst>
        </pc:picChg>
        <pc:cxnChg chg="mod">
          <ac:chgData name="Summer Jung" userId="f55f4652-1e45-4b38-b176-15d95abb47eb" providerId="ADAL" clId="{DD13BEF7-01AD-4595-8E57-F6FF3B3D4F3E}" dt="2020-12-15T08:27:54.856" v="1159" actId="14100"/>
          <ac:cxnSpMkLst>
            <pc:docMk/>
            <pc:sldMk cId="862552074" sldId="590"/>
            <ac:cxnSpMk id="12" creationId="{598F9B14-49DA-4C87-8CF1-CE4042915B1D}"/>
          </ac:cxnSpMkLst>
        </pc:cxnChg>
        <pc:cxnChg chg="mod">
          <ac:chgData name="Summer Jung" userId="f55f4652-1e45-4b38-b176-15d95abb47eb" providerId="ADAL" clId="{DD13BEF7-01AD-4595-8E57-F6FF3B3D4F3E}" dt="2020-12-15T08:28:05.764" v="1161" actId="14100"/>
          <ac:cxnSpMkLst>
            <pc:docMk/>
            <pc:sldMk cId="862552074" sldId="590"/>
            <ac:cxnSpMk id="18" creationId="{C0511956-A442-42D4-982F-01FA548BBD7B}"/>
          </ac:cxnSpMkLst>
        </pc:cxnChg>
        <pc:cxnChg chg="mod">
          <ac:chgData name="Summer Jung" userId="f55f4652-1e45-4b38-b176-15d95abb47eb" providerId="ADAL" clId="{DD13BEF7-01AD-4595-8E57-F6FF3B3D4F3E}" dt="2020-12-15T08:28:47.393" v="1189" actId="14100"/>
          <ac:cxnSpMkLst>
            <pc:docMk/>
            <pc:sldMk cId="862552074" sldId="590"/>
            <ac:cxnSpMk id="24" creationId="{ECA2C5F1-CFF4-4F64-B0F7-01FE8F7997F1}"/>
          </ac:cxnSpMkLst>
        </pc:cxnChg>
      </pc:sldChg>
      <pc:sldChg chg="modSp ord modNotesTx">
        <pc:chgData name="Summer Jung" userId="f55f4652-1e45-4b38-b176-15d95abb47eb" providerId="ADAL" clId="{DD13BEF7-01AD-4595-8E57-F6FF3B3D4F3E}" dt="2020-12-16T01:39:39.948" v="1608" actId="113"/>
        <pc:sldMkLst>
          <pc:docMk/>
          <pc:sldMk cId="1319890264" sldId="591"/>
        </pc:sldMkLst>
        <pc:spChg chg="mod">
          <ac:chgData name="Summer Jung" userId="f55f4652-1e45-4b38-b176-15d95abb47eb" providerId="ADAL" clId="{DD13BEF7-01AD-4595-8E57-F6FF3B3D4F3E}" dt="2020-12-15T08:27:01.329" v="1128" actId="14100"/>
          <ac:spMkLst>
            <pc:docMk/>
            <pc:sldMk cId="1319890264" sldId="591"/>
            <ac:spMk id="5" creationId="{6B52C1BC-B8D4-446E-927D-50A2AFDE00C0}"/>
          </ac:spMkLst>
        </pc:spChg>
      </pc:sldChg>
      <pc:sldChg chg="modSp add">
        <pc:chgData name="Summer Jung" userId="f55f4652-1e45-4b38-b176-15d95abb47eb" providerId="ADAL" clId="{DD13BEF7-01AD-4595-8E57-F6FF3B3D4F3E}" dt="2020-12-16T02:27:52.543" v="2122"/>
        <pc:sldMkLst>
          <pc:docMk/>
          <pc:sldMk cId="1735324425" sldId="592"/>
        </pc:sldMkLst>
        <pc:spChg chg="mod">
          <ac:chgData name="Summer Jung" userId="f55f4652-1e45-4b38-b176-15d95abb47eb" providerId="ADAL" clId="{DD13BEF7-01AD-4595-8E57-F6FF3B3D4F3E}" dt="2020-12-16T02:27:52.543" v="2122"/>
          <ac:spMkLst>
            <pc:docMk/>
            <pc:sldMk cId="1735324425" sldId="592"/>
            <ac:spMk id="20" creationId="{97220A20-5C41-4F7E-9242-3503A61AA0DF}"/>
          </ac:spMkLst>
        </pc:spChg>
      </pc:sldChg>
      <pc:sldChg chg="del">
        <pc:chgData name="Summer Jung" userId="f55f4652-1e45-4b38-b176-15d95abb47eb" providerId="ADAL" clId="{DD13BEF7-01AD-4595-8E57-F6FF3B3D4F3E}" dt="2020-12-15T08:38:19.387" v="1323" actId="2696"/>
        <pc:sldMkLst>
          <pc:docMk/>
          <pc:sldMk cId="2516544624" sldId="593"/>
        </pc:sldMkLst>
      </pc:sldChg>
      <pc:sldChg chg="modSp">
        <pc:chgData name="Summer Jung" userId="f55f4652-1e45-4b38-b176-15d95abb47eb" providerId="ADAL" clId="{DD13BEF7-01AD-4595-8E57-F6FF3B3D4F3E}" dt="2020-12-16T02:27:52.543" v="2122"/>
        <pc:sldMkLst>
          <pc:docMk/>
          <pc:sldMk cId="4014345306" sldId="595"/>
        </pc:sldMkLst>
        <pc:spChg chg="mod">
          <ac:chgData name="Summer Jung" userId="f55f4652-1e45-4b38-b176-15d95abb47eb" providerId="ADAL" clId="{DD13BEF7-01AD-4595-8E57-F6FF3B3D4F3E}" dt="2020-12-16T02:27:52.543" v="2122"/>
          <ac:spMkLst>
            <pc:docMk/>
            <pc:sldMk cId="4014345306" sldId="595"/>
            <ac:spMk id="10" creationId="{DD2372DD-112E-481B-8096-D037DCB97C98}"/>
          </ac:spMkLst>
        </pc:spChg>
      </pc:sldChg>
      <pc:sldChg chg="modSp modNotes">
        <pc:chgData name="Summer Jung" userId="f55f4652-1e45-4b38-b176-15d95abb47eb" providerId="ADAL" clId="{DD13BEF7-01AD-4595-8E57-F6FF3B3D4F3E}" dt="2020-12-16T02:27:52.543" v="2122"/>
        <pc:sldMkLst>
          <pc:docMk/>
          <pc:sldMk cId="2938384633" sldId="596"/>
        </pc:sldMkLst>
        <pc:spChg chg="mod">
          <ac:chgData name="Summer Jung" userId="f55f4652-1e45-4b38-b176-15d95abb47eb" providerId="ADAL" clId="{DD13BEF7-01AD-4595-8E57-F6FF3B3D4F3E}" dt="2020-12-16T02:27:52.543" v="2122"/>
          <ac:spMkLst>
            <pc:docMk/>
            <pc:sldMk cId="2938384633" sldId="596"/>
            <ac:spMk id="5" creationId="{F23579D7-3D0C-4062-BE10-8502002CCF5B}"/>
          </ac:spMkLst>
        </pc:spChg>
      </pc:sldChg>
      <pc:sldChg chg="modNotesTx">
        <pc:chgData name="Summer Jung" userId="f55f4652-1e45-4b38-b176-15d95abb47eb" providerId="ADAL" clId="{DD13BEF7-01AD-4595-8E57-F6FF3B3D4F3E}" dt="2020-12-16T07:31:49.613" v="7550" actId="20577"/>
        <pc:sldMkLst>
          <pc:docMk/>
          <pc:sldMk cId="2953082274" sldId="597"/>
        </pc:sldMkLst>
      </pc:sldChg>
      <pc:sldChg chg="add del modNotesTx">
        <pc:chgData name="Summer Jung" userId="f55f4652-1e45-4b38-b176-15d95abb47eb" providerId="ADAL" clId="{DD13BEF7-01AD-4595-8E57-F6FF3B3D4F3E}" dt="2020-12-18T00:41:28.992" v="10156" actId="2696"/>
        <pc:sldMkLst>
          <pc:docMk/>
          <pc:sldMk cId="3806467806" sldId="1170"/>
        </pc:sldMkLst>
      </pc:sldChg>
      <pc:sldChg chg="add del">
        <pc:chgData name="Summer Jung" userId="f55f4652-1e45-4b38-b176-15d95abb47eb" providerId="ADAL" clId="{DD13BEF7-01AD-4595-8E57-F6FF3B3D4F3E}" dt="2020-12-18T00:41:28.997" v="10158" actId="2696"/>
        <pc:sldMkLst>
          <pc:docMk/>
          <pc:sldMk cId="3625413329" sldId="1175"/>
        </pc:sldMkLst>
      </pc:sldChg>
      <pc:sldChg chg="addSp modSp add del modNotesTx">
        <pc:chgData name="Summer Jung" userId="f55f4652-1e45-4b38-b176-15d95abb47eb" providerId="ADAL" clId="{DD13BEF7-01AD-4595-8E57-F6FF3B3D4F3E}" dt="2020-12-18T00:41:29.007" v="10159" actId="2696"/>
        <pc:sldMkLst>
          <pc:docMk/>
          <pc:sldMk cId="3474553338" sldId="1177"/>
        </pc:sldMkLst>
        <pc:spChg chg="add mod">
          <ac:chgData name="Summer Jung" userId="f55f4652-1e45-4b38-b176-15d95abb47eb" providerId="ADAL" clId="{DD13BEF7-01AD-4595-8E57-F6FF3B3D4F3E}" dt="2020-12-17T00:57:28.203" v="10114" actId="14100"/>
          <ac:spMkLst>
            <pc:docMk/>
            <pc:sldMk cId="3474553338" sldId="1177"/>
            <ac:spMk id="5" creationId="{65A94AB8-B24F-413D-AB07-CBEAC6D9C009}"/>
          </ac:spMkLst>
        </pc:spChg>
        <pc:spChg chg="mod">
          <ac:chgData name="Summer Jung" userId="f55f4652-1e45-4b38-b176-15d95abb47eb" providerId="ADAL" clId="{DD13BEF7-01AD-4595-8E57-F6FF3B3D4F3E}" dt="2020-12-17T00:56:56.150" v="10068" actId="20577"/>
          <ac:spMkLst>
            <pc:docMk/>
            <pc:sldMk cId="3474553338" sldId="1177"/>
            <ac:spMk id="10" creationId="{E49F6794-137E-4ABB-A933-0B354FD26206}"/>
          </ac:spMkLst>
        </pc:spChg>
      </pc:sldChg>
      <pc:sldChg chg="add del">
        <pc:chgData name="Summer Jung" userId="f55f4652-1e45-4b38-b176-15d95abb47eb" providerId="ADAL" clId="{DD13BEF7-01AD-4595-8E57-F6FF3B3D4F3E}" dt="2020-12-18T00:41:28.987" v="10155" actId="2696"/>
        <pc:sldMkLst>
          <pc:docMk/>
          <pc:sldMk cId="306253519" sldId="1178"/>
        </pc:sldMkLst>
      </pc:sldChg>
      <pc:sldChg chg="add del modNotesTx">
        <pc:chgData name="Summer Jung" userId="f55f4652-1e45-4b38-b176-15d95abb47eb" providerId="ADAL" clId="{DD13BEF7-01AD-4595-8E57-F6FF3B3D4F3E}" dt="2020-12-18T00:41:28.982" v="10154" actId="2696"/>
        <pc:sldMkLst>
          <pc:docMk/>
          <pc:sldMk cId="1655638143" sldId="1179"/>
        </pc:sldMkLst>
      </pc:sldChg>
      <pc:sldChg chg="modSp">
        <pc:chgData name="Summer Jung" userId="f55f4652-1e45-4b38-b176-15d95abb47eb" providerId="ADAL" clId="{DD13BEF7-01AD-4595-8E57-F6FF3B3D4F3E}" dt="2020-12-16T02:27:52.543" v="2122"/>
        <pc:sldMkLst>
          <pc:docMk/>
          <pc:sldMk cId="4133869110" sldId="1180"/>
        </pc:sldMkLst>
        <pc:spChg chg="mod">
          <ac:chgData name="Summer Jung" userId="f55f4652-1e45-4b38-b176-15d95abb47eb" providerId="ADAL" clId="{DD13BEF7-01AD-4595-8E57-F6FF3B3D4F3E}" dt="2020-12-16T02:27:52.543" v="2122"/>
          <ac:spMkLst>
            <pc:docMk/>
            <pc:sldMk cId="4133869110" sldId="1180"/>
            <ac:spMk id="6" creationId="{DD752C94-0265-46D8-AAC3-B650362F4FD8}"/>
          </ac:spMkLst>
        </pc:spChg>
      </pc:sldChg>
      <pc:sldChg chg="modSp del">
        <pc:chgData name="Summer Jung" userId="f55f4652-1e45-4b38-b176-15d95abb47eb" providerId="ADAL" clId="{DD13BEF7-01AD-4595-8E57-F6FF3B3D4F3E}" dt="2020-12-16T03:27:05.184" v="4049" actId="2696"/>
        <pc:sldMkLst>
          <pc:docMk/>
          <pc:sldMk cId="2038367726" sldId="1181"/>
        </pc:sldMkLst>
        <pc:spChg chg="mod">
          <ac:chgData name="Summer Jung" userId="f55f4652-1e45-4b38-b176-15d95abb47eb" providerId="ADAL" clId="{DD13BEF7-01AD-4595-8E57-F6FF3B3D4F3E}" dt="2020-12-16T03:17:42.688" v="3956" actId="20577"/>
          <ac:spMkLst>
            <pc:docMk/>
            <pc:sldMk cId="2038367726" sldId="1181"/>
            <ac:spMk id="5" creationId="{09038271-719C-405E-BF0C-9AF86D8DDAC0}"/>
          </ac:spMkLst>
        </pc:spChg>
      </pc:sldChg>
      <pc:sldChg chg="addSp delSp modSp add modNotesTx">
        <pc:chgData name="Summer Jung" userId="f55f4652-1e45-4b38-b176-15d95abb47eb" providerId="ADAL" clId="{DD13BEF7-01AD-4595-8E57-F6FF3B3D4F3E}" dt="2020-12-16T08:55:17.144" v="10048" actId="478"/>
        <pc:sldMkLst>
          <pc:docMk/>
          <pc:sldMk cId="2468421207" sldId="1181"/>
        </pc:sldMkLst>
        <pc:spChg chg="add del mod">
          <ac:chgData name="Summer Jung" userId="f55f4652-1e45-4b38-b176-15d95abb47eb" providerId="ADAL" clId="{DD13BEF7-01AD-4595-8E57-F6FF3B3D4F3E}" dt="2020-12-16T08:55:17.144" v="10048" actId="478"/>
          <ac:spMkLst>
            <pc:docMk/>
            <pc:sldMk cId="2468421207" sldId="1181"/>
            <ac:spMk id="3" creationId="{1AF0760B-9038-4B53-B730-A4908CD177DE}"/>
          </ac:spMkLst>
        </pc:spChg>
        <pc:spChg chg="mod">
          <ac:chgData name="Summer Jung" userId="f55f4652-1e45-4b38-b176-15d95abb47eb" providerId="ADAL" clId="{DD13BEF7-01AD-4595-8E57-F6FF3B3D4F3E}" dt="2020-12-16T08:52:28.682" v="9864"/>
          <ac:spMkLst>
            <pc:docMk/>
            <pc:sldMk cId="2468421207" sldId="1181"/>
            <ac:spMk id="5" creationId="{09038271-719C-405E-BF0C-9AF86D8DDAC0}"/>
          </ac:spMkLst>
        </pc:spChg>
        <pc:picChg chg="mod">
          <ac:chgData name="Summer Jung" userId="f55f4652-1e45-4b38-b176-15d95abb47eb" providerId="ADAL" clId="{DD13BEF7-01AD-4595-8E57-F6FF3B3D4F3E}" dt="2020-12-16T06:38:49.249" v="6896" actId="1035"/>
          <ac:picMkLst>
            <pc:docMk/>
            <pc:sldMk cId="2468421207" sldId="1181"/>
            <ac:picMk id="6" creationId="{C658B4FB-5AC1-415A-BF8F-B48D77627CF6}"/>
          </ac:picMkLst>
        </pc:picChg>
      </pc:sldChg>
      <pc:sldChg chg="delSp del delAnim">
        <pc:chgData name="Summer Jung" userId="f55f4652-1e45-4b38-b176-15d95abb47eb" providerId="ADAL" clId="{DD13BEF7-01AD-4595-8E57-F6FF3B3D4F3E}" dt="2020-12-15T08:26:15.298" v="1057" actId="2696"/>
        <pc:sldMkLst>
          <pc:docMk/>
          <pc:sldMk cId="989257960" sldId="1182"/>
        </pc:sldMkLst>
        <pc:spChg chg="del">
          <ac:chgData name="Summer Jung" userId="f55f4652-1e45-4b38-b176-15d95abb47eb" providerId="ADAL" clId="{DD13BEF7-01AD-4595-8E57-F6FF3B3D4F3E}" dt="2020-12-15T08:25:58.149" v="1056" actId="478"/>
          <ac:spMkLst>
            <pc:docMk/>
            <pc:sldMk cId="989257960" sldId="1182"/>
            <ac:spMk id="10" creationId="{03C3CF6E-026C-4ED7-BA9E-FB7F2E6E9BFF}"/>
          </ac:spMkLst>
        </pc:spChg>
        <pc:spChg chg="del">
          <ac:chgData name="Summer Jung" userId="f55f4652-1e45-4b38-b176-15d95abb47eb" providerId="ADAL" clId="{DD13BEF7-01AD-4595-8E57-F6FF3B3D4F3E}" dt="2020-12-15T08:25:57.348" v="1055" actId="478"/>
          <ac:spMkLst>
            <pc:docMk/>
            <pc:sldMk cId="989257960" sldId="1182"/>
            <ac:spMk id="11" creationId="{83244DBA-73C6-4A3F-96AF-201DC9601DDA}"/>
          </ac:spMkLst>
        </pc:spChg>
        <pc:picChg chg="del">
          <ac:chgData name="Summer Jung" userId="f55f4652-1e45-4b38-b176-15d95abb47eb" providerId="ADAL" clId="{DD13BEF7-01AD-4595-8E57-F6FF3B3D4F3E}" dt="2020-12-15T08:25:55.679" v="1054" actId="478"/>
          <ac:picMkLst>
            <pc:docMk/>
            <pc:sldMk cId="989257960" sldId="1182"/>
            <ac:picMk id="9" creationId="{42B98B9B-37E5-4C51-9BC3-7F57382789B6}"/>
          </ac:picMkLst>
        </pc:picChg>
      </pc:sldChg>
      <pc:sldChg chg="delSp modSp delAnim modNotes modNotesTx">
        <pc:chgData name="Summer Jung" userId="f55f4652-1e45-4b38-b176-15d95abb47eb" providerId="ADAL" clId="{DD13BEF7-01AD-4595-8E57-F6FF3B3D4F3E}" dt="2020-12-16T02:27:52.543" v="2122"/>
        <pc:sldMkLst>
          <pc:docMk/>
          <pc:sldMk cId="2318534916" sldId="1183"/>
        </pc:sldMkLst>
        <pc:spChg chg="mod">
          <ac:chgData name="Summer Jung" userId="f55f4652-1e45-4b38-b176-15d95abb47eb" providerId="ADAL" clId="{DD13BEF7-01AD-4595-8E57-F6FF3B3D4F3E}" dt="2020-12-15T08:26:39.123" v="1083"/>
          <ac:spMkLst>
            <pc:docMk/>
            <pc:sldMk cId="2318534916" sldId="1183"/>
            <ac:spMk id="2" creationId="{36738F6B-9B34-4DFE-8704-C2A22DEC665F}"/>
          </ac:spMkLst>
        </pc:spChg>
        <pc:spChg chg="mod">
          <ac:chgData name="Summer Jung" userId="f55f4652-1e45-4b38-b176-15d95abb47eb" providerId="ADAL" clId="{DD13BEF7-01AD-4595-8E57-F6FF3B3D4F3E}" dt="2020-12-15T08:21:45.242" v="977" actId="14100"/>
          <ac:spMkLst>
            <pc:docMk/>
            <pc:sldMk cId="2318534916" sldId="1183"/>
            <ac:spMk id="7" creationId="{D04AFFCE-8463-482D-BC00-C146B837E281}"/>
          </ac:spMkLst>
        </pc:spChg>
        <pc:spChg chg="del">
          <ac:chgData name="Summer Jung" userId="f55f4652-1e45-4b38-b176-15d95abb47eb" providerId="ADAL" clId="{DD13BEF7-01AD-4595-8E57-F6FF3B3D4F3E}" dt="2020-12-15T08:21:16.729" v="957" actId="478"/>
          <ac:spMkLst>
            <pc:docMk/>
            <pc:sldMk cId="2318534916" sldId="1183"/>
            <ac:spMk id="10" creationId="{2D73DFF7-ED1A-41D7-8A41-7BA2F5CE3311}"/>
          </ac:spMkLst>
        </pc:spChg>
        <pc:picChg chg="mod">
          <ac:chgData name="Summer Jung" userId="f55f4652-1e45-4b38-b176-15d95abb47eb" providerId="ADAL" clId="{DD13BEF7-01AD-4595-8E57-F6FF3B3D4F3E}" dt="2020-12-15T08:21:32.152" v="974" actId="1036"/>
          <ac:picMkLst>
            <pc:docMk/>
            <pc:sldMk cId="2318534916" sldId="1183"/>
            <ac:picMk id="6" creationId="{A16D55A4-5A00-4D8C-BBED-E602AEFE258B}"/>
          </ac:picMkLst>
        </pc:picChg>
        <pc:picChg chg="del">
          <ac:chgData name="Summer Jung" userId="f55f4652-1e45-4b38-b176-15d95abb47eb" providerId="ADAL" clId="{DD13BEF7-01AD-4595-8E57-F6FF3B3D4F3E}" dt="2020-12-15T08:21:15.463" v="956" actId="478"/>
          <ac:picMkLst>
            <pc:docMk/>
            <pc:sldMk cId="2318534916" sldId="1183"/>
            <ac:picMk id="8" creationId="{02222EFF-BF04-45D9-BD13-4ACA46524294}"/>
          </ac:picMkLst>
        </pc:picChg>
      </pc:sldChg>
      <pc:sldChg chg="addSp delSp modSp delAnim">
        <pc:chgData name="Summer Jung" userId="f55f4652-1e45-4b38-b176-15d95abb47eb" providerId="ADAL" clId="{DD13BEF7-01AD-4595-8E57-F6FF3B3D4F3E}" dt="2020-12-16T07:28:32.174" v="7498" actId="14100"/>
        <pc:sldMkLst>
          <pc:docMk/>
          <pc:sldMk cId="2000222817" sldId="1184"/>
        </pc:sldMkLst>
        <pc:spChg chg="mod">
          <ac:chgData name="Summer Jung" userId="f55f4652-1e45-4b38-b176-15d95abb47eb" providerId="ADAL" clId="{DD13BEF7-01AD-4595-8E57-F6FF3B3D4F3E}" dt="2020-12-16T02:27:52.543" v="2122"/>
          <ac:spMkLst>
            <pc:docMk/>
            <pc:sldMk cId="2000222817" sldId="1184"/>
            <ac:spMk id="2" creationId="{F8446A85-59D5-4218-945F-33424662D5BA}"/>
          </ac:spMkLst>
        </pc:spChg>
        <pc:spChg chg="add del mod">
          <ac:chgData name="Summer Jung" userId="f55f4652-1e45-4b38-b176-15d95abb47eb" providerId="ADAL" clId="{DD13BEF7-01AD-4595-8E57-F6FF3B3D4F3E}" dt="2020-12-16T07:26:00.586" v="7441" actId="478"/>
          <ac:spMkLst>
            <pc:docMk/>
            <pc:sldMk cId="2000222817" sldId="1184"/>
            <ac:spMk id="3" creationId="{EFA38877-9C2D-4EDB-AB9D-3F6C5ACB7149}"/>
          </ac:spMkLst>
        </pc:spChg>
        <pc:spChg chg="del">
          <ac:chgData name="Summer Jung" userId="f55f4652-1e45-4b38-b176-15d95abb47eb" providerId="ADAL" clId="{DD13BEF7-01AD-4595-8E57-F6FF3B3D4F3E}" dt="2020-12-16T07:26:21.732" v="7444" actId="478"/>
          <ac:spMkLst>
            <pc:docMk/>
            <pc:sldMk cId="2000222817" sldId="1184"/>
            <ac:spMk id="7" creationId="{C1696007-E626-45D7-A465-1E12C4B2D770}"/>
          </ac:spMkLst>
        </pc:spChg>
        <pc:spChg chg="add mod">
          <ac:chgData name="Summer Jung" userId="f55f4652-1e45-4b38-b176-15d95abb47eb" providerId="ADAL" clId="{DD13BEF7-01AD-4595-8E57-F6FF3B3D4F3E}" dt="2020-12-16T07:28:32.174" v="7498" actId="14100"/>
          <ac:spMkLst>
            <pc:docMk/>
            <pc:sldMk cId="2000222817" sldId="1184"/>
            <ac:spMk id="10" creationId="{8DFBC9B4-CDAC-4BA5-BC54-B810FF66A5B3}"/>
          </ac:spMkLst>
        </pc:spChg>
        <pc:picChg chg="add mod">
          <ac:chgData name="Summer Jung" userId="f55f4652-1e45-4b38-b176-15d95abb47eb" providerId="ADAL" clId="{DD13BEF7-01AD-4595-8E57-F6FF3B3D4F3E}" dt="2020-12-16T07:27:58.529" v="7478" actId="1036"/>
          <ac:picMkLst>
            <pc:docMk/>
            <pc:sldMk cId="2000222817" sldId="1184"/>
            <ac:picMk id="4" creationId="{0618342E-46B3-4855-A1BD-2FE409B36A1C}"/>
          </ac:picMkLst>
        </pc:picChg>
        <pc:picChg chg="del">
          <ac:chgData name="Summer Jung" userId="f55f4652-1e45-4b38-b176-15d95abb47eb" providerId="ADAL" clId="{DD13BEF7-01AD-4595-8E57-F6FF3B3D4F3E}" dt="2020-12-16T07:26:18.069" v="7442" actId="478"/>
          <ac:picMkLst>
            <pc:docMk/>
            <pc:sldMk cId="2000222817" sldId="1184"/>
            <ac:picMk id="5" creationId="{44AC7B38-6DDD-4B6D-A6CD-F352F0C1AB2F}"/>
          </ac:picMkLst>
        </pc:picChg>
        <pc:picChg chg="del mod">
          <ac:chgData name="Summer Jung" userId="f55f4652-1e45-4b38-b176-15d95abb47eb" providerId="ADAL" clId="{DD13BEF7-01AD-4595-8E57-F6FF3B3D4F3E}" dt="2020-12-16T07:26:18.770" v="7443" actId="478"/>
          <ac:picMkLst>
            <pc:docMk/>
            <pc:sldMk cId="2000222817" sldId="1184"/>
            <ac:picMk id="6" creationId="{97AE47AD-2101-4984-B4EE-1586D9BC6A80}"/>
          </ac:picMkLst>
        </pc:picChg>
        <pc:picChg chg="add del mod">
          <ac:chgData name="Summer Jung" userId="f55f4652-1e45-4b38-b176-15d95abb47eb" providerId="ADAL" clId="{DD13BEF7-01AD-4595-8E57-F6FF3B3D4F3E}" dt="2020-12-16T07:04:29.653" v="7067" actId="478"/>
          <ac:picMkLst>
            <pc:docMk/>
            <pc:sldMk cId="2000222817" sldId="1184"/>
            <ac:picMk id="8" creationId="{67D13EFB-3825-44CA-BF4F-598D4CC014A4}"/>
          </ac:picMkLst>
        </pc:picChg>
        <pc:picChg chg="add mod">
          <ac:chgData name="Summer Jung" userId="f55f4652-1e45-4b38-b176-15d95abb47eb" providerId="ADAL" clId="{DD13BEF7-01AD-4595-8E57-F6FF3B3D4F3E}" dt="2020-12-16T07:27:58.529" v="7478" actId="1036"/>
          <ac:picMkLst>
            <pc:docMk/>
            <pc:sldMk cId="2000222817" sldId="1184"/>
            <ac:picMk id="9" creationId="{D5D908EB-7A4F-423D-8FFB-0942E416EE25}"/>
          </ac:picMkLst>
        </pc:picChg>
      </pc:sldChg>
      <pc:sldChg chg="addSp modSp modAnim modNotes modNotesTx">
        <pc:chgData name="Summer Jung" userId="f55f4652-1e45-4b38-b176-15d95abb47eb" providerId="ADAL" clId="{DD13BEF7-01AD-4595-8E57-F6FF3B3D4F3E}" dt="2020-12-16T03:19:40.773" v="4020" actId="404"/>
        <pc:sldMkLst>
          <pc:docMk/>
          <pc:sldMk cId="3671508207" sldId="1186"/>
        </pc:sldMkLst>
        <pc:spChg chg="mod">
          <ac:chgData name="Summer Jung" userId="f55f4652-1e45-4b38-b176-15d95abb47eb" providerId="ADAL" clId="{DD13BEF7-01AD-4595-8E57-F6FF3B3D4F3E}" dt="2020-12-16T03:19:40.773" v="4020" actId="404"/>
          <ac:spMkLst>
            <pc:docMk/>
            <pc:sldMk cId="3671508207" sldId="1186"/>
            <ac:spMk id="2" creationId="{D6C69A6E-6F6A-4CB9-8564-ED9FEDE8A3A4}"/>
          </ac:spMkLst>
        </pc:spChg>
        <pc:spChg chg="add mod">
          <ac:chgData name="Summer Jung" userId="f55f4652-1e45-4b38-b176-15d95abb47eb" providerId="ADAL" clId="{DD13BEF7-01AD-4595-8E57-F6FF3B3D4F3E}" dt="2020-12-16T02:35:52.423" v="2244" actId="1036"/>
          <ac:spMkLst>
            <pc:docMk/>
            <pc:sldMk cId="3671508207" sldId="1186"/>
            <ac:spMk id="8" creationId="{101C50B3-D053-4405-BDD9-DAA3DF2F0D31}"/>
          </ac:spMkLst>
        </pc:spChg>
        <pc:spChg chg="add mod">
          <ac:chgData name="Summer Jung" userId="f55f4652-1e45-4b38-b176-15d95abb47eb" providerId="ADAL" clId="{DD13BEF7-01AD-4595-8E57-F6FF3B3D4F3E}" dt="2020-12-15T08:52:58.433" v="1559" actId="14100"/>
          <ac:spMkLst>
            <pc:docMk/>
            <pc:sldMk cId="3671508207" sldId="1186"/>
            <ac:spMk id="9" creationId="{2ED17DC7-79A7-4C5B-B22B-7E688247D6C2}"/>
          </ac:spMkLst>
        </pc:spChg>
        <pc:spChg chg="add mod ord">
          <ac:chgData name="Summer Jung" userId="f55f4652-1e45-4b38-b176-15d95abb47eb" providerId="ADAL" clId="{DD13BEF7-01AD-4595-8E57-F6FF3B3D4F3E}" dt="2020-12-16T02:48:29.050" v="2652" actId="14100"/>
          <ac:spMkLst>
            <pc:docMk/>
            <pc:sldMk cId="3671508207" sldId="1186"/>
            <ac:spMk id="10" creationId="{0A5DB0EE-D927-4DBA-A0E3-3BF7BD577D40}"/>
          </ac:spMkLst>
        </pc:spChg>
        <pc:grpChg chg="add mod">
          <ac:chgData name="Summer Jung" userId="f55f4652-1e45-4b38-b176-15d95abb47eb" providerId="ADAL" clId="{DD13BEF7-01AD-4595-8E57-F6FF3B3D4F3E}" dt="2020-12-15T08:55:07.773" v="1583" actId="14861"/>
          <ac:grpSpMkLst>
            <pc:docMk/>
            <pc:sldMk cId="3671508207" sldId="1186"/>
            <ac:grpSpMk id="3" creationId="{AF5F3132-0B74-40BE-A8A4-C43DB0FA7C4F}"/>
          </ac:grpSpMkLst>
        </pc:grpChg>
        <pc:picChg chg="mod">
          <ac:chgData name="Summer Jung" userId="f55f4652-1e45-4b38-b176-15d95abb47eb" providerId="ADAL" clId="{DD13BEF7-01AD-4595-8E57-F6FF3B3D4F3E}" dt="2020-12-15T08:50:36.239" v="1526" actId="14861"/>
          <ac:picMkLst>
            <pc:docMk/>
            <pc:sldMk cId="3671508207" sldId="1186"/>
            <ac:picMk id="5" creationId="{BF8E1F04-75A9-4C61-9DE6-C94C3683C365}"/>
          </ac:picMkLst>
        </pc:picChg>
        <pc:picChg chg="mod">
          <ac:chgData name="Summer Jung" userId="f55f4652-1e45-4b38-b176-15d95abb47eb" providerId="ADAL" clId="{DD13BEF7-01AD-4595-8E57-F6FF3B3D4F3E}" dt="2020-12-15T08:52:54.531" v="1558" actId="1076"/>
          <ac:picMkLst>
            <pc:docMk/>
            <pc:sldMk cId="3671508207" sldId="1186"/>
            <ac:picMk id="6" creationId="{EB4F29E6-EE04-4D08-A0CC-7B92DD9C9CE0}"/>
          </ac:picMkLst>
        </pc:picChg>
        <pc:picChg chg="mod ord modCrop">
          <ac:chgData name="Summer Jung" userId="f55f4652-1e45-4b38-b176-15d95abb47eb" providerId="ADAL" clId="{DD13BEF7-01AD-4595-8E57-F6FF3B3D4F3E}" dt="2020-12-15T08:55:02.877" v="1582" actId="164"/>
          <ac:picMkLst>
            <pc:docMk/>
            <pc:sldMk cId="3671508207" sldId="1186"/>
            <ac:picMk id="7" creationId="{942BF315-9FB4-4707-B2F7-941A0D785A78}"/>
          </ac:picMkLst>
        </pc:picChg>
        <pc:picChg chg="add mod modCrop">
          <ac:chgData name="Summer Jung" userId="f55f4652-1e45-4b38-b176-15d95abb47eb" providerId="ADAL" clId="{DD13BEF7-01AD-4595-8E57-F6FF3B3D4F3E}" dt="2020-12-15T08:55:02.877" v="1582" actId="164"/>
          <ac:picMkLst>
            <pc:docMk/>
            <pc:sldMk cId="3671508207" sldId="1186"/>
            <ac:picMk id="11" creationId="{A0921BAA-10C6-4B82-8548-9155D42181A6}"/>
          </ac:picMkLst>
        </pc:picChg>
      </pc:sldChg>
      <pc:sldChg chg="add del">
        <pc:chgData name="Summer Jung" userId="f55f4652-1e45-4b38-b176-15d95abb47eb" providerId="ADAL" clId="{DD13BEF7-01AD-4595-8E57-F6FF3B3D4F3E}" dt="2020-12-18T00:41:29.012" v="10160" actId="2696"/>
        <pc:sldMkLst>
          <pc:docMk/>
          <pc:sldMk cId="4254107140" sldId="1192"/>
        </pc:sldMkLst>
      </pc:sldChg>
      <pc:sldChg chg="modSp del">
        <pc:chgData name="Summer Jung" userId="f55f4652-1e45-4b38-b176-15d95abb47eb" providerId="ADAL" clId="{DD13BEF7-01AD-4595-8E57-F6FF3B3D4F3E}" dt="2020-12-15T08:16:31.480" v="874" actId="2696"/>
        <pc:sldMkLst>
          <pc:docMk/>
          <pc:sldMk cId="1295835123" sldId="1194"/>
        </pc:sldMkLst>
        <pc:spChg chg="mod">
          <ac:chgData name="Summer Jung" userId="f55f4652-1e45-4b38-b176-15d95abb47eb" providerId="ADAL" clId="{DD13BEF7-01AD-4595-8E57-F6FF3B3D4F3E}" dt="2020-12-15T08:14:06.599" v="872" actId="1076"/>
          <ac:spMkLst>
            <pc:docMk/>
            <pc:sldMk cId="1295835123" sldId="1194"/>
            <ac:spMk id="24" creationId="{B8178E66-89AC-4FDE-BA9C-3D7AC86138C2}"/>
          </ac:spMkLst>
        </pc:spChg>
        <pc:spChg chg="mod">
          <ac:chgData name="Summer Jung" userId="f55f4652-1e45-4b38-b176-15d95abb47eb" providerId="ADAL" clId="{DD13BEF7-01AD-4595-8E57-F6FF3B3D4F3E}" dt="2020-12-15T08:14:06.599" v="872" actId="1076"/>
          <ac:spMkLst>
            <pc:docMk/>
            <pc:sldMk cId="1295835123" sldId="1194"/>
            <ac:spMk id="34" creationId="{D73C6E3A-7390-49B5-A4D5-1B7CC389916C}"/>
          </ac:spMkLst>
        </pc:spChg>
        <pc:picChg chg="mod">
          <ac:chgData name="Summer Jung" userId="f55f4652-1e45-4b38-b176-15d95abb47eb" providerId="ADAL" clId="{DD13BEF7-01AD-4595-8E57-F6FF3B3D4F3E}" dt="2020-12-15T08:14:06.599" v="872" actId="1076"/>
          <ac:picMkLst>
            <pc:docMk/>
            <pc:sldMk cId="1295835123" sldId="1194"/>
            <ac:picMk id="15" creationId="{6A65FC41-0C7B-4F23-AF18-1D229B320E64}"/>
          </ac:picMkLst>
        </pc:picChg>
        <pc:cxnChg chg="mod">
          <ac:chgData name="Summer Jung" userId="f55f4652-1e45-4b38-b176-15d95abb47eb" providerId="ADAL" clId="{DD13BEF7-01AD-4595-8E57-F6FF3B3D4F3E}" dt="2020-12-15T08:14:06.599" v="872" actId="1076"/>
          <ac:cxnSpMkLst>
            <pc:docMk/>
            <pc:sldMk cId="1295835123" sldId="1194"/>
            <ac:cxnSpMk id="33" creationId="{944533AD-1987-49EA-ACE5-D4BB7D52326D}"/>
          </ac:cxnSpMkLst>
        </pc:cxnChg>
      </pc:sldChg>
      <pc:sldChg chg="addSp delSp modSp modAnim modNotesTx">
        <pc:chgData name="Summer Jung" userId="f55f4652-1e45-4b38-b176-15d95abb47eb" providerId="ADAL" clId="{DD13BEF7-01AD-4595-8E57-F6FF3B3D4F3E}" dt="2020-12-16T03:20:12.400" v="4024" actId="478"/>
        <pc:sldMkLst>
          <pc:docMk/>
          <pc:sldMk cId="315270995" sldId="1195"/>
        </pc:sldMkLst>
        <pc:spChg chg="mod">
          <ac:chgData name="Summer Jung" userId="f55f4652-1e45-4b38-b176-15d95abb47eb" providerId="ADAL" clId="{DD13BEF7-01AD-4595-8E57-F6FF3B3D4F3E}" dt="2020-12-15T08:41:43.993" v="1414"/>
          <ac:spMkLst>
            <pc:docMk/>
            <pc:sldMk cId="315270995" sldId="1195"/>
            <ac:spMk id="5" creationId="{6B52C1BC-B8D4-446E-927D-50A2AFDE00C0}"/>
          </ac:spMkLst>
        </pc:spChg>
        <pc:spChg chg="mod">
          <ac:chgData name="Summer Jung" userId="f55f4652-1e45-4b38-b176-15d95abb47eb" providerId="ADAL" clId="{DD13BEF7-01AD-4595-8E57-F6FF3B3D4F3E}" dt="2020-12-16T03:11:50.930" v="3835" actId="1035"/>
          <ac:spMkLst>
            <pc:docMk/>
            <pc:sldMk cId="315270995" sldId="1195"/>
            <ac:spMk id="6" creationId="{1EEA6CA0-A7EE-4A99-A306-C86D555A91B8}"/>
          </ac:spMkLst>
        </pc:spChg>
        <pc:spChg chg="add mod">
          <ac:chgData name="Summer Jung" userId="f55f4652-1e45-4b38-b176-15d95abb47eb" providerId="ADAL" clId="{DD13BEF7-01AD-4595-8E57-F6FF3B3D4F3E}" dt="2020-12-16T03:12:41.975" v="3870" actId="1038"/>
          <ac:spMkLst>
            <pc:docMk/>
            <pc:sldMk cId="315270995" sldId="1195"/>
            <ac:spMk id="8" creationId="{E2D89BC3-E844-485E-BE8D-66644FD763BA}"/>
          </ac:spMkLst>
        </pc:spChg>
        <pc:spChg chg="add mod">
          <ac:chgData name="Summer Jung" userId="f55f4652-1e45-4b38-b176-15d95abb47eb" providerId="ADAL" clId="{DD13BEF7-01AD-4595-8E57-F6FF3B3D4F3E}" dt="2020-12-16T03:12:45.137" v="3877" actId="1037"/>
          <ac:spMkLst>
            <pc:docMk/>
            <pc:sldMk cId="315270995" sldId="1195"/>
            <ac:spMk id="9" creationId="{82B59513-DD75-4C24-ABAF-468146391DAD}"/>
          </ac:spMkLst>
        </pc:spChg>
        <pc:picChg chg="mod">
          <ac:chgData name="Summer Jung" userId="f55f4652-1e45-4b38-b176-15d95abb47eb" providerId="ADAL" clId="{DD13BEF7-01AD-4595-8E57-F6FF3B3D4F3E}" dt="2020-12-16T03:11:35.715" v="3828" actId="14100"/>
          <ac:picMkLst>
            <pc:docMk/>
            <pc:sldMk cId="315270995" sldId="1195"/>
            <ac:picMk id="2" creationId="{BEEA0A84-A512-4A08-9007-006D39236E7A}"/>
          </ac:picMkLst>
        </pc:picChg>
        <pc:picChg chg="mod">
          <ac:chgData name="Summer Jung" userId="f55f4652-1e45-4b38-b176-15d95abb47eb" providerId="ADAL" clId="{DD13BEF7-01AD-4595-8E57-F6FF3B3D4F3E}" dt="2020-12-16T03:12:33.638" v="3863" actId="14100"/>
          <ac:picMkLst>
            <pc:docMk/>
            <pc:sldMk cId="315270995" sldId="1195"/>
            <ac:picMk id="4" creationId="{D1FEB413-C874-43C8-A41B-5F5449DFB2ED}"/>
          </ac:picMkLst>
        </pc:picChg>
        <pc:picChg chg="add mod">
          <ac:chgData name="Summer Jung" userId="f55f4652-1e45-4b38-b176-15d95abb47eb" providerId="ADAL" clId="{DD13BEF7-01AD-4595-8E57-F6FF3B3D4F3E}" dt="2020-12-16T03:12:38.082" v="3865" actId="14100"/>
          <ac:picMkLst>
            <pc:docMk/>
            <pc:sldMk cId="315270995" sldId="1195"/>
            <ac:picMk id="7" creationId="{7C540C76-563F-4D44-9E7C-7409C281682F}"/>
          </ac:picMkLst>
        </pc:picChg>
        <pc:cxnChg chg="add del mod">
          <ac:chgData name="Summer Jung" userId="f55f4652-1e45-4b38-b176-15d95abb47eb" providerId="ADAL" clId="{DD13BEF7-01AD-4595-8E57-F6FF3B3D4F3E}" dt="2020-12-16T03:20:12.400" v="4024" actId="478"/>
          <ac:cxnSpMkLst>
            <pc:docMk/>
            <pc:sldMk cId="315270995" sldId="1195"/>
            <ac:cxnSpMk id="10" creationId="{B236650E-463F-4A02-88E9-58AFA234AB56}"/>
          </ac:cxnSpMkLst>
        </pc:cxnChg>
      </pc:sldChg>
      <pc:sldChg chg="delSp modSp ord modNotes">
        <pc:chgData name="Summer Jung" userId="f55f4652-1e45-4b38-b176-15d95abb47eb" providerId="ADAL" clId="{DD13BEF7-01AD-4595-8E57-F6FF3B3D4F3E}" dt="2020-12-16T05:01:39.764" v="4912" actId="1036"/>
        <pc:sldMkLst>
          <pc:docMk/>
          <pc:sldMk cId="3793854343" sldId="1197"/>
        </pc:sldMkLst>
        <pc:spChg chg="mod">
          <ac:chgData name="Summer Jung" userId="f55f4652-1e45-4b38-b176-15d95abb47eb" providerId="ADAL" clId="{DD13BEF7-01AD-4595-8E57-F6FF3B3D4F3E}" dt="2020-12-15T08:40:07.817" v="1369"/>
          <ac:spMkLst>
            <pc:docMk/>
            <pc:sldMk cId="3793854343" sldId="1197"/>
            <ac:spMk id="2" creationId="{4F3990DA-62AB-4C50-B937-11759B658845}"/>
          </ac:spMkLst>
        </pc:spChg>
        <pc:spChg chg="del">
          <ac:chgData name="Summer Jung" userId="f55f4652-1e45-4b38-b176-15d95abb47eb" providerId="ADAL" clId="{DD13BEF7-01AD-4595-8E57-F6FF3B3D4F3E}" dt="2020-12-16T05:01:21.477" v="4892" actId="478"/>
          <ac:spMkLst>
            <pc:docMk/>
            <pc:sldMk cId="3793854343" sldId="1197"/>
            <ac:spMk id="4" creationId="{4482D888-A512-4203-A55D-4BCD90647533}"/>
          </ac:spMkLst>
        </pc:spChg>
        <pc:spChg chg="mod">
          <ac:chgData name="Summer Jung" userId="f55f4652-1e45-4b38-b176-15d95abb47eb" providerId="ADAL" clId="{DD13BEF7-01AD-4595-8E57-F6FF3B3D4F3E}" dt="2020-12-16T05:01:39.764" v="4912" actId="1036"/>
          <ac:spMkLst>
            <pc:docMk/>
            <pc:sldMk cId="3793854343" sldId="1197"/>
            <ac:spMk id="12" creationId="{F05C1D77-59B8-4152-8496-ED7BF05D42FF}"/>
          </ac:spMkLst>
        </pc:spChg>
        <pc:spChg chg="mod">
          <ac:chgData name="Summer Jung" userId="f55f4652-1e45-4b38-b176-15d95abb47eb" providerId="ADAL" clId="{DD13BEF7-01AD-4595-8E57-F6FF3B3D4F3E}" dt="2020-12-16T05:00:58.070" v="4888" actId="1036"/>
          <ac:spMkLst>
            <pc:docMk/>
            <pc:sldMk cId="3793854343" sldId="1197"/>
            <ac:spMk id="13" creationId="{3BF81A5C-62DD-426A-AFA6-6DA6DC0E0D9F}"/>
          </ac:spMkLst>
        </pc:spChg>
        <pc:picChg chg="mod">
          <ac:chgData name="Summer Jung" userId="f55f4652-1e45-4b38-b176-15d95abb47eb" providerId="ADAL" clId="{DD13BEF7-01AD-4595-8E57-F6FF3B3D4F3E}" dt="2020-12-16T05:01:16.432" v="4891" actId="1076"/>
          <ac:picMkLst>
            <pc:docMk/>
            <pc:sldMk cId="3793854343" sldId="1197"/>
            <ac:picMk id="5" creationId="{6B98C3BE-33D6-4BC1-92B6-B9E1B3DE3543}"/>
          </ac:picMkLst>
        </pc:picChg>
        <pc:picChg chg="mod">
          <ac:chgData name="Summer Jung" userId="f55f4652-1e45-4b38-b176-15d95abb47eb" providerId="ADAL" clId="{DD13BEF7-01AD-4595-8E57-F6FF3B3D4F3E}" dt="2020-12-16T05:01:03.333" v="4889"/>
          <ac:picMkLst>
            <pc:docMk/>
            <pc:sldMk cId="3793854343" sldId="1197"/>
            <ac:picMk id="8" creationId="{0EEC6E70-976A-4446-8BE3-10D771B573BB}"/>
          </ac:picMkLst>
        </pc:picChg>
        <pc:picChg chg="mod">
          <ac:chgData name="Summer Jung" userId="f55f4652-1e45-4b38-b176-15d95abb47eb" providerId="ADAL" clId="{DD13BEF7-01AD-4595-8E57-F6FF3B3D4F3E}" dt="2020-12-16T05:01:31.490" v="4903" actId="14100"/>
          <ac:picMkLst>
            <pc:docMk/>
            <pc:sldMk cId="3793854343" sldId="1197"/>
            <ac:picMk id="11" creationId="{D21B52AE-415E-4E65-BCB9-F57AC5231B4A}"/>
          </ac:picMkLst>
        </pc:picChg>
      </pc:sldChg>
      <pc:sldChg chg="del">
        <pc:chgData name="Summer Jung" userId="f55f4652-1e45-4b38-b176-15d95abb47eb" providerId="ADAL" clId="{DD13BEF7-01AD-4595-8E57-F6FF3B3D4F3E}" dt="2020-12-16T08:58:20.264" v="10052" actId="2696"/>
        <pc:sldMkLst>
          <pc:docMk/>
          <pc:sldMk cId="4224297919" sldId="1198"/>
        </pc:sldMkLst>
      </pc:sldChg>
      <pc:sldChg chg="modSp modNotes modNotesTx">
        <pc:chgData name="Summer Jung" userId="f55f4652-1e45-4b38-b176-15d95abb47eb" providerId="ADAL" clId="{DD13BEF7-01AD-4595-8E57-F6FF3B3D4F3E}" dt="2020-12-16T08:48:41.429" v="9793" actId="20577"/>
        <pc:sldMkLst>
          <pc:docMk/>
          <pc:sldMk cId="1763805278" sldId="1199"/>
        </pc:sldMkLst>
        <pc:spChg chg="mod">
          <ac:chgData name="Summer Jung" userId="f55f4652-1e45-4b38-b176-15d95abb47eb" providerId="ADAL" clId="{DD13BEF7-01AD-4595-8E57-F6FF3B3D4F3E}" dt="2020-12-16T02:27:52.543" v="2122"/>
          <ac:spMkLst>
            <pc:docMk/>
            <pc:sldMk cId="1763805278" sldId="1199"/>
            <ac:spMk id="2" creationId="{1D42600B-6F21-4802-9F08-61B60B9C3538}"/>
          </ac:spMkLst>
        </pc:spChg>
      </pc:sldChg>
      <pc:sldChg chg="modSp add ord">
        <pc:chgData name="Summer Jung" userId="f55f4652-1e45-4b38-b176-15d95abb47eb" providerId="ADAL" clId="{DD13BEF7-01AD-4595-8E57-F6FF3B3D4F3E}" dt="2020-12-18T00:40:32.501" v="10144"/>
        <pc:sldMkLst>
          <pc:docMk/>
          <pc:sldMk cId="1118990456" sldId="1200"/>
        </pc:sldMkLst>
        <pc:spChg chg="mod">
          <ac:chgData name="Summer Jung" userId="f55f4652-1e45-4b38-b176-15d95abb47eb" providerId="ADAL" clId="{DD13BEF7-01AD-4595-8E57-F6FF3B3D4F3E}" dt="2020-12-16T07:58:33.325" v="7668"/>
          <ac:spMkLst>
            <pc:docMk/>
            <pc:sldMk cId="1118990456" sldId="1200"/>
            <ac:spMk id="7" creationId="{02324A5D-0ACC-4A3B-A812-59A43E180CDE}"/>
          </ac:spMkLst>
        </pc:spChg>
      </pc:sldChg>
      <pc:sldChg chg="delSp modSp add del delAnim modNotesTx">
        <pc:chgData name="Summer Jung" userId="f55f4652-1e45-4b38-b176-15d95abb47eb" providerId="ADAL" clId="{DD13BEF7-01AD-4595-8E57-F6FF3B3D4F3E}" dt="2020-12-15T08:22:24.079" v="981" actId="2696"/>
        <pc:sldMkLst>
          <pc:docMk/>
          <pc:sldMk cId="3656078489" sldId="1201"/>
        </pc:sldMkLst>
        <pc:spChg chg="mod">
          <ac:chgData name="Summer Jung" userId="f55f4652-1e45-4b38-b176-15d95abb47eb" providerId="ADAL" clId="{DD13BEF7-01AD-4595-8E57-F6FF3B3D4F3E}" dt="2020-12-15T08:20:32.529" v="954" actId="20577"/>
          <ac:spMkLst>
            <pc:docMk/>
            <pc:sldMk cId="3656078489" sldId="1201"/>
            <ac:spMk id="2" creationId="{D6C69A6E-6F6A-4CB9-8564-ED9FEDE8A3A4}"/>
          </ac:spMkLst>
        </pc:spChg>
        <pc:picChg chg="del">
          <ac:chgData name="Summer Jung" userId="f55f4652-1e45-4b38-b176-15d95abb47eb" providerId="ADAL" clId="{DD13BEF7-01AD-4595-8E57-F6FF3B3D4F3E}" dt="2020-12-15T08:19:06.933" v="877" actId="478"/>
          <ac:picMkLst>
            <pc:docMk/>
            <pc:sldMk cId="3656078489" sldId="1201"/>
            <ac:picMk id="5" creationId="{BF8E1F04-75A9-4C61-9DE6-C94C3683C365}"/>
          </ac:picMkLst>
        </pc:picChg>
        <pc:picChg chg="del">
          <ac:chgData name="Summer Jung" userId="f55f4652-1e45-4b38-b176-15d95abb47eb" providerId="ADAL" clId="{DD13BEF7-01AD-4595-8E57-F6FF3B3D4F3E}" dt="2020-12-15T08:19:06.933" v="877" actId="478"/>
          <ac:picMkLst>
            <pc:docMk/>
            <pc:sldMk cId="3656078489" sldId="1201"/>
            <ac:picMk id="6" creationId="{EB4F29E6-EE04-4D08-A0CC-7B92DD9C9CE0}"/>
          </ac:picMkLst>
        </pc:picChg>
        <pc:picChg chg="del">
          <ac:chgData name="Summer Jung" userId="f55f4652-1e45-4b38-b176-15d95abb47eb" providerId="ADAL" clId="{DD13BEF7-01AD-4595-8E57-F6FF3B3D4F3E}" dt="2020-12-15T08:19:06.933" v="877" actId="478"/>
          <ac:picMkLst>
            <pc:docMk/>
            <pc:sldMk cId="3656078489" sldId="1201"/>
            <ac:picMk id="7" creationId="{942BF315-9FB4-4707-B2F7-941A0D785A78}"/>
          </ac:picMkLst>
        </pc:picChg>
      </pc:sldChg>
      <pc:sldChg chg="addSp delSp modSp add delAnim modAnim modNotes modNotesTx">
        <pc:chgData name="Summer Jung" userId="f55f4652-1e45-4b38-b176-15d95abb47eb" providerId="ADAL" clId="{DD13BEF7-01AD-4595-8E57-F6FF3B3D4F3E}" dt="2020-12-16T03:18:58.651" v="3970" actId="14100"/>
        <pc:sldMkLst>
          <pc:docMk/>
          <pc:sldMk cId="944530992" sldId="1202"/>
        </pc:sldMkLst>
        <pc:spChg chg="mod">
          <ac:chgData name="Summer Jung" userId="f55f4652-1e45-4b38-b176-15d95abb47eb" providerId="ADAL" clId="{DD13BEF7-01AD-4595-8E57-F6FF3B3D4F3E}" dt="2020-12-15T08:29:19.358" v="1209" actId="2711"/>
          <ac:spMkLst>
            <pc:docMk/>
            <pc:sldMk cId="944530992" sldId="1202"/>
            <ac:spMk id="2" creationId="{36738F6B-9B34-4DFE-8704-C2A22DEC665F}"/>
          </ac:spMkLst>
        </pc:spChg>
        <pc:spChg chg="add mod">
          <ac:chgData name="Summer Jung" userId="f55f4652-1e45-4b38-b176-15d95abb47eb" providerId="ADAL" clId="{DD13BEF7-01AD-4595-8E57-F6FF3B3D4F3E}" dt="2020-12-16T03:18:16.535" v="3960" actId="14100"/>
          <ac:spMkLst>
            <pc:docMk/>
            <pc:sldMk cId="944530992" sldId="1202"/>
            <ac:spMk id="7" creationId="{6C6D97CA-77E9-4069-A17D-BA617FEA3DC1}"/>
          </ac:spMkLst>
        </pc:spChg>
        <pc:spChg chg="del">
          <ac:chgData name="Summer Jung" userId="f55f4652-1e45-4b38-b176-15d95abb47eb" providerId="ADAL" clId="{DD13BEF7-01AD-4595-8E57-F6FF3B3D4F3E}" dt="2020-12-15T08:23:16.296" v="1046" actId="478"/>
          <ac:spMkLst>
            <pc:docMk/>
            <pc:sldMk cId="944530992" sldId="1202"/>
            <ac:spMk id="7" creationId="{D04AFFCE-8463-482D-BC00-C146B837E281}"/>
          </ac:spMkLst>
        </pc:spChg>
        <pc:spChg chg="add mod">
          <ac:chgData name="Summer Jung" userId="f55f4652-1e45-4b38-b176-15d95abb47eb" providerId="ADAL" clId="{DD13BEF7-01AD-4595-8E57-F6FF3B3D4F3E}" dt="2020-12-16T03:18:58.651" v="3970" actId="14100"/>
          <ac:spMkLst>
            <pc:docMk/>
            <pc:sldMk cId="944530992" sldId="1202"/>
            <ac:spMk id="8" creationId="{626EECDB-1169-4629-A52B-8597DAF8AA56}"/>
          </ac:spMkLst>
        </pc:spChg>
        <pc:spChg chg="mod ord">
          <ac:chgData name="Summer Jung" userId="f55f4652-1e45-4b38-b176-15d95abb47eb" providerId="ADAL" clId="{DD13BEF7-01AD-4595-8E57-F6FF3B3D4F3E}" dt="2020-12-15T08:43:38.746" v="1450" actId="1038"/>
          <ac:spMkLst>
            <pc:docMk/>
            <pc:sldMk cId="944530992" sldId="1202"/>
            <ac:spMk id="10" creationId="{2D73DFF7-ED1A-41D7-8A41-7BA2F5CE3311}"/>
          </ac:spMkLst>
        </pc:spChg>
        <pc:graphicFrameChg chg="add del mod">
          <ac:chgData name="Summer Jung" userId="f55f4652-1e45-4b38-b176-15d95abb47eb" providerId="ADAL" clId="{DD13BEF7-01AD-4595-8E57-F6FF3B3D4F3E}" dt="2020-12-15T08:31:04.592" v="1215" actId="478"/>
          <ac:graphicFrameMkLst>
            <pc:docMk/>
            <pc:sldMk cId="944530992" sldId="1202"/>
            <ac:graphicFrameMk id="3" creationId="{22B20D8E-1775-4387-8449-A26C8468BE38}"/>
          </ac:graphicFrameMkLst>
        </pc:graphicFrameChg>
        <pc:picChg chg="add mod ord modCrop">
          <ac:chgData name="Summer Jung" userId="f55f4652-1e45-4b38-b176-15d95abb47eb" providerId="ADAL" clId="{DD13BEF7-01AD-4595-8E57-F6FF3B3D4F3E}" dt="2020-12-16T01:39:20.757" v="1597"/>
          <ac:picMkLst>
            <pc:docMk/>
            <pc:sldMk cId="944530992" sldId="1202"/>
            <ac:picMk id="4" creationId="{5E1641CE-DF63-499F-8CEC-A952BF81BFE5}"/>
          </ac:picMkLst>
        </pc:picChg>
        <pc:picChg chg="add mod modCrop">
          <ac:chgData name="Summer Jung" userId="f55f4652-1e45-4b38-b176-15d95abb47eb" providerId="ADAL" clId="{DD13BEF7-01AD-4595-8E57-F6FF3B3D4F3E}" dt="2020-12-16T03:18:32.300" v="3964" actId="2085"/>
          <ac:picMkLst>
            <pc:docMk/>
            <pc:sldMk cId="944530992" sldId="1202"/>
            <ac:picMk id="5" creationId="{189D973E-B3F6-46D7-96E0-F4FF062F0D99}"/>
          </ac:picMkLst>
        </pc:picChg>
        <pc:picChg chg="del">
          <ac:chgData name="Summer Jung" userId="f55f4652-1e45-4b38-b176-15d95abb47eb" providerId="ADAL" clId="{DD13BEF7-01AD-4595-8E57-F6FF3B3D4F3E}" dt="2020-12-15T08:23:14.961" v="1045" actId="478"/>
          <ac:picMkLst>
            <pc:docMk/>
            <pc:sldMk cId="944530992" sldId="1202"/>
            <ac:picMk id="6" creationId="{A16D55A4-5A00-4D8C-BBED-E602AEFE258B}"/>
          </ac:picMkLst>
        </pc:picChg>
        <pc:picChg chg="del mod">
          <ac:chgData name="Summer Jung" userId="f55f4652-1e45-4b38-b176-15d95abb47eb" providerId="ADAL" clId="{DD13BEF7-01AD-4595-8E57-F6FF3B3D4F3E}" dt="2020-12-15T08:31:54.161" v="1236" actId="478"/>
          <ac:picMkLst>
            <pc:docMk/>
            <pc:sldMk cId="944530992" sldId="1202"/>
            <ac:picMk id="8" creationId="{02222EFF-BF04-45D9-BD13-4ACA46524294}"/>
          </ac:picMkLst>
        </pc:picChg>
        <pc:picChg chg="add mod modCrop">
          <ac:chgData name="Summer Jung" userId="f55f4652-1e45-4b38-b176-15d95abb47eb" providerId="ADAL" clId="{DD13BEF7-01AD-4595-8E57-F6FF3B3D4F3E}" dt="2020-12-15T08:43:38.746" v="1450" actId="1038"/>
          <ac:picMkLst>
            <pc:docMk/>
            <pc:sldMk cId="944530992" sldId="1202"/>
            <ac:picMk id="11" creationId="{FED4F244-8863-41F0-AAEF-04490FEC308A}"/>
          </ac:picMkLst>
        </pc:picChg>
      </pc:sldChg>
      <pc:sldChg chg="add">
        <pc:chgData name="Summer Jung" userId="f55f4652-1e45-4b38-b176-15d95abb47eb" providerId="ADAL" clId="{DD13BEF7-01AD-4595-8E57-F6FF3B3D4F3E}" dt="2020-12-15T08:25:46.728" v="1053"/>
        <pc:sldMkLst>
          <pc:docMk/>
          <pc:sldMk cId="193199022" sldId="1203"/>
        </pc:sldMkLst>
      </pc:sldChg>
      <pc:sldChg chg="addSp delSp modSp add delAnim modAnim modNotes modNotesTx">
        <pc:chgData name="Summer Jung" userId="f55f4652-1e45-4b38-b176-15d95abb47eb" providerId="ADAL" clId="{DD13BEF7-01AD-4595-8E57-F6FF3B3D4F3E}" dt="2020-12-16T02:35:23.878" v="2240" actId="20577"/>
        <pc:sldMkLst>
          <pc:docMk/>
          <pc:sldMk cId="3175488229" sldId="1204"/>
        </pc:sldMkLst>
        <pc:spChg chg="mod">
          <ac:chgData name="Summer Jung" userId="f55f4652-1e45-4b38-b176-15d95abb47eb" providerId="ADAL" clId="{DD13BEF7-01AD-4595-8E57-F6FF3B3D4F3E}" dt="2020-12-16T02:31:15.576" v="2130" actId="20577"/>
          <ac:spMkLst>
            <pc:docMk/>
            <pc:sldMk cId="3175488229" sldId="1204"/>
            <ac:spMk id="2" creationId="{36738F6B-9B34-4DFE-8704-C2A22DEC665F}"/>
          </ac:spMkLst>
        </pc:spChg>
        <pc:spChg chg="add mod">
          <ac:chgData name="Summer Jung" userId="f55f4652-1e45-4b38-b176-15d95abb47eb" providerId="ADAL" clId="{DD13BEF7-01AD-4595-8E57-F6FF3B3D4F3E}" dt="2020-12-16T02:33:39.253" v="2226" actId="1037"/>
          <ac:spMkLst>
            <pc:docMk/>
            <pc:sldMk cId="3175488229" sldId="1204"/>
            <ac:spMk id="5" creationId="{2F02871F-93B1-4D79-9E2B-AC78E44B0F6D}"/>
          </ac:spMkLst>
        </pc:spChg>
        <pc:spChg chg="add mod">
          <ac:chgData name="Summer Jung" userId="f55f4652-1e45-4b38-b176-15d95abb47eb" providerId="ADAL" clId="{DD13BEF7-01AD-4595-8E57-F6FF3B3D4F3E}" dt="2020-12-16T02:33:57.076" v="2234" actId="1038"/>
          <ac:spMkLst>
            <pc:docMk/>
            <pc:sldMk cId="3175488229" sldId="1204"/>
            <ac:spMk id="6" creationId="{D92552A4-5E05-4236-9C44-1A43C1F899A3}"/>
          </ac:spMkLst>
        </pc:spChg>
        <pc:spChg chg="del">
          <ac:chgData name="Summer Jung" userId="f55f4652-1e45-4b38-b176-15d95abb47eb" providerId="ADAL" clId="{DD13BEF7-01AD-4595-8E57-F6FF3B3D4F3E}" dt="2020-12-15T08:35:59.962" v="1278" actId="478"/>
          <ac:spMkLst>
            <pc:docMk/>
            <pc:sldMk cId="3175488229" sldId="1204"/>
            <ac:spMk id="10" creationId="{2D73DFF7-ED1A-41D7-8A41-7BA2F5CE3311}"/>
          </ac:spMkLst>
        </pc:spChg>
        <pc:picChg chg="add mod">
          <ac:chgData name="Summer Jung" userId="f55f4652-1e45-4b38-b176-15d95abb47eb" providerId="ADAL" clId="{DD13BEF7-01AD-4595-8E57-F6FF3B3D4F3E}" dt="2020-12-16T02:33:21.490" v="2206" actId="554"/>
          <ac:picMkLst>
            <pc:docMk/>
            <pc:sldMk cId="3175488229" sldId="1204"/>
            <ac:picMk id="3" creationId="{42386585-4CF5-4AF1-BDF6-288DB92BAAE1}"/>
          </ac:picMkLst>
        </pc:picChg>
        <pc:picChg chg="del">
          <ac:chgData name="Summer Jung" userId="f55f4652-1e45-4b38-b176-15d95abb47eb" providerId="ADAL" clId="{DD13BEF7-01AD-4595-8E57-F6FF3B3D4F3E}" dt="2020-12-15T08:35:59.962" v="1278" actId="478"/>
          <ac:picMkLst>
            <pc:docMk/>
            <pc:sldMk cId="3175488229" sldId="1204"/>
            <ac:picMk id="4" creationId="{5E1641CE-DF63-499F-8CEC-A952BF81BFE5}"/>
          </ac:picMkLst>
        </pc:picChg>
        <pc:picChg chg="add mod">
          <ac:chgData name="Summer Jung" userId="f55f4652-1e45-4b38-b176-15d95abb47eb" providerId="ADAL" clId="{DD13BEF7-01AD-4595-8E57-F6FF3B3D4F3E}" dt="2020-12-16T02:33:21.490" v="2206" actId="554"/>
          <ac:picMkLst>
            <pc:docMk/>
            <pc:sldMk cId="3175488229" sldId="1204"/>
            <ac:picMk id="4" creationId="{86DACD97-340E-432C-B86C-8BE46023E8E9}"/>
          </ac:picMkLst>
        </pc:picChg>
        <pc:picChg chg="del">
          <ac:chgData name="Summer Jung" userId="f55f4652-1e45-4b38-b176-15d95abb47eb" providerId="ADAL" clId="{DD13BEF7-01AD-4595-8E57-F6FF3B3D4F3E}" dt="2020-12-15T08:35:59.962" v="1278" actId="478"/>
          <ac:picMkLst>
            <pc:docMk/>
            <pc:sldMk cId="3175488229" sldId="1204"/>
            <ac:picMk id="5" creationId="{189D973E-B3F6-46D7-96E0-F4FF062F0D99}"/>
          </ac:picMkLst>
        </pc:picChg>
      </pc:sldChg>
      <pc:sldChg chg="modSp add">
        <pc:chgData name="Summer Jung" userId="f55f4652-1e45-4b38-b176-15d95abb47eb" providerId="ADAL" clId="{DD13BEF7-01AD-4595-8E57-F6FF3B3D4F3E}" dt="2020-12-15T08:39:59.743" v="1365"/>
        <pc:sldMkLst>
          <pc:docMk/>
          <pc:sldMk cId="2977100634" sldId="1205"/>
        </pc:sldMkLst>
        <pc:spChg chg="mod">
          <ac:chgData name="Summer Jung" userId="f55f4652-1e45-4b38-b176-15d95abb47eb" providerId="ADAL" clId="{DD13BEF7-01AD-4595-8E57-F6FF3B3D4F3E}" dt="2020-12-15T08:39:59.743" v="1365"/>
          <ac:spMkLst>
            <pc:docMk/>
            <pc:sldMk cId="2977100634" sldId="1205"/>
            <ac:spMk id="2" creationId="{377DF782-1E82-4F35-AD0F-55C615AD62D1}"/>
          </ac:spMkLst>
        </pc:spChg>
      </pc:sldChg>
      <pc:sldChg chg="modSp add">
        <pc:chgData name="Summer Jung" userId="f55f4652-1e45-4b38-b176-15d95abb47eb" providerId="ADAL" clId="{DD13BEF7-01AD-4595-8E57-F6FF3B3D4F3E}" dt="2020-12-15T08:41:06.589" v="1389"/>
        <pc:sldMkLst>
          <pc:docMk/>
          <pc:sldMk cId="2890087101" sldId="1206"/>
        </pc:sldMkLst>
        <pc:spChg chg="mod">
          <ac:chgData name="Summer Jung" userId="f55f4652-1e45-4b38-b176-15d95abb47eb" providerId="ADAL" clId="{DD13BEF7-01AD-4595-8E57-F6FF3B3D4F3E}" dt="2020-12-15T08:41:06.589" v="1389"/>
          <ac:spMkLst>
            <pc:docMk/>
            <pc:sldMk cId="2890087101" sldId="1206"/>
            <ac:spMk id="2" creationId="{377DF782-1E82-4F35-AD0F-55C615AD62D1}"/>
          </ac:spMkLst>
        </pc:spChg>
      </pc:sldChg>
      <pc:sldChg chg="addSp delSp modSp add del modAnim modNotesTx">
        <pc:chgData name="Summer Jung" userId="f55f4652-1e45-4b38-b176-15d95abb47eb" providerId="ADAL" clId="{DD13BEF7-01AD-4595-8E57-F6FF3B3D4F3E}" dt="2020-12-16T03:12:01.689" v="3838" actId="2696"/>
        <pc:sldMkLst>
          <pc:docMk/>
          <pc:sldMk cId="250671302" sldId="1207"/>
        </pc:sldMkLst>
        <pc:spChg chg="del">
          <ac:chgData name="Summer Jung" userId="f55f4652-1e45-4b38-b176-15d95abb47eb" providerId="ADAL" clId="{DD13BEF7-01AD-4595-8E57-F6FF3B3D4F3E}" dt="2020-12-16T03:07:10.203" v="3633" actId="478"/>
          <ac:spMkLst>
            <pc:docMk/>
            <pc:sldMk cId="250671302" sldId="1207"/>
            <ac:spMk id="6" creationId="{1EEA6CA0-A7EE-4A99-A306-C86D555A91B8}"/>
          </ac:spMkLst>
        </pc:spChg>
        <pc:spChg chg="add mod">
          <ac:chgData name="Summer Jung" userId="f55f4652-1e45-4b38-b176-15d95abb47eb" providerId="ADAL" clId="{DD13BEF7-01AD-4595-8E57-F6FF3B3D4F3E}" dt="2020-12-16T03:08:50.639" v="3652" actId="14100"/>
          <ac:spMkLst>
            <pc:docMk/>
            <pc:sldMk cId="250671302" sldId="1207"/>
            <ac:spMk id="7" creationId="{3ABA3859-E2F5-4553-8AE7-65E0E6535DB3}"/>
          </ac:spMkLst>
        </pc:spChg>
        <pc:spChg chg="add mod">
          <ac:chgData name="Summer Jung" userId="f55f4652-1e45-4b38-b176-15d95abb47eb" providerId="ADAL" clId="{DD13BEF7-01AD-4595-8E57-F6FF3B3D4F3E}" dt="2020-12-16T03:08:59.712" v="3656" actId="14100"/>
          <ac:spMkLst>
            <pc:docMk/>
            <pc:sldMk cId="250671302" sldId="1207"/>
            <ac:spMk id="8" creationId="{894FA873-1610-4CFE-BEB7-CCDE2FAAC3D1}"/>
          </ac:spMkLst>
        </pc:spChg>
        <pc:picChg chg="del">
          <ac:chgData name="Summer Jung" userId="f55f4652-1e45-4b38-b176-15d95abb47eb" providerId="ADAL" clId="{DD13BEF7-01AD-4595-8E57-F6FF3B3D4F3E}" dt="2020-12-16T03:07:10.203" v="3633" actId="478"/>
          <ac:picMkLst>
            <pc:docMk/>
            <pc:sldMk cId="250671302" sldId="1207"/>
            <ac:picMk id="2" creationId="{BEEA0A84-A512-4A08-9007-006D39236E7A}"/>
          </ac:picMkLst>
        </pc:picChg>
        <pc:picChg chg="add mod">
          <ac:chgData name="Summer Jung" userId="f55f4652-1e45-4b38-b176-15d95abb47eb" providerId="ADAL" clId="{DD13BEF7-01AD-4595-8E57-F6FF3B3D4F3E}" dt="2020-12-16T03:08:28.292" v="3649" actId="14861"/>
          <ac:picMkLst>
            <pc:docMk/>
            <pc:sldMk cId="250671302" sldId="1207"/>
            <ac:picMk id="3" creationId="{5C515863-FDE0-4C29-9866-EB449169774F}"/>
          </ac:picMkLst>
        </pc:picChg>
        <pc:picChg chg="del">
          <ac:chgData name="Summer Jung" userId="f55f4652-1e45-4b38-b176-15d95abb47eb" providerId="ADAL" clId="{DD13BEF7-01AD-4595-8E57-F6FF3B3D4F3E}" dt="2020-12-16T03:07:10.203" v="3633" actId="478"/>
          <ac:picMkLst>
            <pc:docMk/>
            <pc:sldMk cId="250671302" sldId="1207"/>
            <ac:picMk id="4" creationId="{D1FEB413-C874-43C8-A41B-5F5449DFB2ED}"/>
          </ac:picMkLst>
        </pc:picChg>
      </pc:sldChg>
      <pc:sldChg chg="addSp delSp modSp add del">
        <pc:chgData name="Summer Jung" userId="f55f4652-1e45-4b38-b176-15d95abb47eb" providerId="ADAL" clId="{DD13BEF7-01AD-4595-8E57-F6FF3B3D4F3E}" dt="2020-12-16T05:51:20.702" v="5088" actId="2696"/>
        <pc:sldMkLst>
          <pc:docMk/>
          <pc:sldMk cId="2222546715" sldId="1207"/>
        </pc:sldMkLst>
        <pc:spChg chg="add mod">
          <ac:chgData name="Summer Jung" userId="f55f4652-1e45-4b38-b176-15d95abb47eb" providerId="ADAL" clId="{DD13BEF7-01AD-4595-8E57-F6FF3B3D4F3E}" dt="2020-12-16T03:24:50.456" v="4034" actId="14100"/>
          <ac:spMkLst>
            <pc:docMk/>
            <pc:sldMk cId="2222546715" sldId="1207"/>
            <ac:spMk id="17" creationId="{DAB3F63D-1D22-495E-9085-902AE8AD3ED1}"/>
          </ac:spMkLst>
        </pc:spChg>
        <pc:spChg chg="add del">
          <ac:chgData name="Summer Jung" userId="f55f4652-1e45-4b38-b176-15d95abb47eb" providerId="ADAL" clId="{DD13BEF7-01AD-4595-8E57-F6FF3B3D4F3E}" dt="2020-12-16T03:24:15.934" v="4027" actId="478"/>
          <ac:spMkLst>
            <pc:docMk/>
            <pc:sldMk cId="2222546715" sldId="1207"/>
            <ac:spMk id="29" creationId="{502D9CB4-AFE2-41F3-87C7-F52997221547}"/>
          </ac:spMkLst>
        </pc:spChg>
        <pc:spChg chg="add del">
          <ac:chgData name="Summer Jung" userId="f55f4652-1e45-4b38-b176-15d95abb47eb" providerId="ADAL" clId="{DD13BEF7-01AD-4595-8E57-F6FF3B3D4F3E}" dt="2020-12-16T03:24:15.934" v="4027" actId="478"/>
          <ac:spMkLst>
            <pc:docMk/>
            <pc:sldMk cId="2222546715" sldId="1207"/>
            <ac:spMk id="30" creationId="{EC79FE36-E6F5-4AE9-8A39-219DD62E10D2}"/>
          </ac:spMkLst>
        </pc:spChg>
        <pc:picChg chg="add del">
          <ac:chgData name="Summer Jung" userId="f55f4652-1e45-4b38-b176-15d95abb47eb" providerId="ADAL" clId="{DD13BEF7-01AD-4595-8E57-F6FF3B3D4F3E}" dt="2020-12-16T03:24:15.934" v="4027" actId="478"/>
          <ac:picMkLst>
            <pc:docMk/>
            <pc:sldMk cId="2222546715" sldId="1207"/>
            <ac:picMk id="28" creationId="{72463A60-A1E8-4814-88E5-629C62B20EC1}"/>
          </ac:picMkLst>
        </pc:picChg>
        <pc:picChg chg="add del">
          <ac:chgData name="Summer Jung" userId="f55f4652-1e45-4b38-b176-15d95abb47eb" providerId="ADAL" clId="{DD13BEF7-01AD-4595-8E57-F6FF3B3D4F3E}" dt="2020-12-16T03:24:15.934" v="4027" actId="478"/>
          <ac:picMkLst>
            <pc:docMk/>
            <pc:sldMk cId="2222546715" sldId="1207"/>
            <ac:picMk id="31" creationId="{E3D7E0D9-C167-4A09-8F18-55EB84BBBE85}"/>
          </ac:picMkLst>
        </pc:picChg>
        <pc:cxnChg chg="add del">
          <ac:chgData name="Summer Jung" userId="f55f4652-1e45-4b38-b176-15d95abb47eb" providerId="ADAL" clId="{DD13BEF7-01AD-4595-8E57-F6FF3B3D4F3E}" dt="2020-12-16T03:24:15.934" v="4027" actId="478"/>
          <ac:cxnSpMkLst>
            <pc:docMk/>
            <pc:sldMk cId="2222546715" sldId="1207"/>
            <ac:cxnSpMk id="22" creationId="{A2C87766-C0AF-46D6-B44C-C1717DF9EABC}"/>
          </ac:cxnSpMkLst>
        </pc:cxnChg>
      </pc:sldChg>
      <pc:sldChg chg="add del">
        <pc:chgData name="Summer Jung" userId="f55f4652-1e45-4b38-b176-15d95abb47eb" providerId="ADAL" clId="{DD13BEF7-01AD-4595-8E57-F6FF3B3D4F3E}" dt="2020-12-16T05:51:20.740" v="5089" actId="2696"/>
        <pc:sldMkLst>
          <pc:docMk/>
          <pc:sldMk cId="2517947851" sldId="1208"/>
        </pc:sldMkLst>
      </pc:sldChg>
      <pc:sldChg chg="modSp add del">
        <pc:chgData name="Summer Jung" userId="f55f4652-1e45-4b38-b176-15d95abb47eb" providerId="ADAL" clId="{DD13BEF7-01AD-4595-8E57-F6FF3B3D4F3E}" dt="2020-12-16T05:51:20.771" v="5090" actId="2696"/>
        <pc:sldMkLst>
          <pc:docMk/>
          <pc:sldMk cId="4115807812" sldId="1209"/>
        </pc:sldMkLst>
        <pc:spChg chg="mod">
          <ac:chgData name="Summer Jung" userId="f55f4652-1e45-4b38-b176-15d95abb47eb" providerId="ADAL" clId="{DD13BEF7-01AD-4595-8E57-F6FF3B3D4F3E}" dt="2020-12-16T03:25:07.549" v="4037" actId="14100"/>
          <ac:spMkLst>
            <pc:docMk/>
            <pc:sldMk cId="4115807812" sldId="1209"/>
            <ac:spMk id="17" creationId="{DAB3F63D-1D22-495E-9085-902AE8AD3ED1}"/>
          </ac:spMkLst>
        </pc:spChg>
      </pc:sldChg>
      <pc:sldChg chg="modSp add del">
        <pc:chgData name="Summer Jung" userId="f55f4652-1e45-4b38-b176-15d95abb47eb" providerId="ADAL" clId="{DD13BEF7-01AD-4595-8E57-F6FF3B3D4F3E}" dt="2020-12-16T05:51:26.001" v="5091" actId="2696"/>
        <pc:sldMkLst>
          <pc:docMk/>
          <pc:sldMk cId="1719181878" sldId="1210"/>
        </pc:sldMkLst>
        <pc:spChg chg="mod">
          <ac:chgData name="Summer Jung" userId="f55f4652-1e45-4b38-b176-15d95abb47eb" providerId="ADAL" clId="{DD13BEF7-01AD-4595-8E57-F6FF3B3D4F3E}" dt="2020-12-16T03:25:17.012" v="4040" actId="14100"/>
          <ac:spMkLst>
            <pc:docMk/>
            <pc:sldMk cId="1719181878" sldId="1210"/>
            <ac:spMk id="17" creationId="{DAB3F63D-1D22-495E-9085-902AE8AD3ED1}"/>
          </ac:spMkLst>
        </pc:spChg>
      </pc:sldChg>
      <pc:sldChg chg="addSp delSp modSp add delAnim modNotesTx">
        <pc:chgData name="Summer Jung" userId="f55f4652-1e45-4b38-b176-15d95abb47eb" providerId="ADAL" clId="{DD13BEF7-01AD-4595-8E57-F6FF3B3D4F3E}" dt="2020-12-16T07:25:33.950" v="7440" actId="1038"/>
        <pc:sldMkLst>
          <pc:docMk/>
          <pc:sldMk cId="2385556524" sldId="1211"/>
        </pc:sldMkLst>
        <pc:spChg chg="del">
          <ac:chgData name="Summer Jung" userId="f55f4652-1e45-4b38-b176-15d95abb47eb" providerId="ADAL" clId="{DD13BEF7-01AD-4595-8E57-F6FF3B3D4F3E}" dt="2020-12-16T05:51:42.731" v="5092" actId="478"/>
          <ac:spMkLst>
            <pc:docMk/>
            <pc:sldMk cId="2385556524" sldId="1211"/>
            <ac:spMk id="2" creationId="{36738F6B-9B34-4DFE-8704-C2A22DEC665F}"/>
          </ac:spMkLst>
        </pc:spChg>
        <pc:spChg chg="add del mod">
          <ac:chgData name="Summer Jung" userId="f55f4652-1e45-4b38-b176-15d95abb47eb" providerId="ADAL" clId="{DD13BEF7-01AD-4595-8E57-F6FF3B3D4F3E}" dt="2020-12-16T05:51:45.211" v="5094" actId="478"/>
          <ac:spMkLst>
            <pc:docMk/>
            <pc:sldMk cId="2385556524" sldId="1211"/>
            <ac:spMk id="4" creationId="{B43F850A-70F4-4E31-9576-1525804FC065}"/>
          </ac:spMkLst>
        </pc:spChg>
        <pc:spChg chg="del">
          <ac:chgData name="Summer Jung" userId="f55f4652-1e45-4b38-b176-15d95abb47eb" providerId="ADAL" clId="{DD13BEF7-01AD-4595-8E57-F6FF3B3D4F3E}" dt="2020-12-16T03:25:56.655" v="4044" actId="478"/>
          <ac:spMkLst>
            <pc:docMk/>
            <pc:sldMk cId="2385556524" sldId="1211"/>
            <ac:spMk id="7" creationId="{6C6D97CA-77E9-4069-A17D-BA617FEA3DC1}"/>
          </ac:spMkLst>
        </pc:spChg>
        <pc:spChg chg="add mod">
          <ac:chgData name="Summer Jung" userId="f55f4652-1e45-4b38-b176-15d95abb47eb" providerId="ADAL" clId="{DD13BEF7-01AD-4595-8E57-F6FF3B3D4F3E}" dt="2020-12-16T05:51:54.411" v="5123" actId="20577"/>
          <ac:spMkLst>
            <pc:docMk/>
            <pc:sldMk cId="2385556524" sldId="1211"/>
            <ac:spMk id="7" creationId="{AC56CE78-4806-41B0-911D-E3F044143753}"/>
          </ac:spMkLst>
        </pc:spChg>
        <pc:spChg chg="del">
          <ac:chgData name="Summer Jung" userId="f55f4652-1e45-4b38-b176-15d95abb47eb" providerId="ADAL" clId="{DD13BEF7-01AD-4595-8E57-F6FF3B3D4F3E}" dt="2020-12-16T07:18:56.237" v="7156" actId="478"/>
          <ac:spMkLst>
            <pc:docMk/>
            <pc:sldMk cId="2385556524" sldId="1211"/>
            <ac:spMk id="8" creationId="{626EECDB-1169-4629-A52B-8597DAF8AA56}"/>
          </ac:spMkLst>
        </pc:spChg>
        <pc:spChg chg="add mod">
          <ac:chgData name="Summer Jung" userId="f55f4652-1e45-4b38-b176-15d95abb47eb" providerId="ADAL" clId="{DD13BEF7-01AD-4595-8E57-F6FF3B3D4F3E}" dt="2020-12-16T07:19:43.627" v="7164" actId="1036"/>
          <ac:spMkLst>
            <pc:docMk/>
            <pc:sldMk cId="2385556524" sldId="1211"/>
            <ac:spMk id="9" creationId="{512DC975-09CC-4A64-BD7F-C29684E02253}"/>
          </ac:spMkLst>
        </pc:spChg>
        <pc:spChg chg="del">
          <ac:chgData name="Summer Jung" userId="f55f4652-1e45-4b38-b176-15d95abb47eb" providerId="ADAL" clId="{DD13BEF7-01AD-4595-8E57-F6FF3B3D4F3E}" dt="2020-12-16T03:25:57.590" v="4045" actId="478"/>
          <ac:spMkLst>
            <pc:docMk/>
            <pc:sldMk cId="2385556524" sldId="1211"/>
            <ac:spMk id="10" creationId="{2D73DFF7-ED1A-41D7-8A41-7BA2F5CE3311}"/>
          </ac:spMkLst>
        </pc:spChg>
        <pc:spChg chg="add mod">
          <ac:chgData name="Summer Jung" userId="f55f4652-1e45-4b38-b176-15d95abb47eb" providerId="ADAL" clId="{DD13BEF7-01AD-4595-8E57-F6FF3B3D4F3E}" dt="2020-12-16T07:25:33.950" v="7440" actId="1038"/>
          <ac:spMkLst>
            <pc:docMk/>
            <pc:sldMk cId="2385556524" sldId="1211"/>
            <ac:spMk id="11" creationId="{D1CF27EE-E422-4D0B-8268-298B4D9ABDA4}"/>
          </ac:spMkLst>
        </pc:spChg>
        <pc:picChg chg="del">
          <ac:chgData name="Summer Jung" userId="f55f4652-1e45-4b38-b176-15d95abb47eb" providerId="ADAL" clId="{DD13BEF7-01AD-4595-8E57-F6FF3B3D4F3E}" dt="2020-12-16T03:25:55.550" v="4043" actId="478"/>
          <ac:picMkLst>
            <pc:docMk/>
            <pc:sldMk cId="2385556524" sldId="1211"/>
            <ac:picMk id="4" creationId="{5E1641CE-DF63-499F-8CEC-A952BF81BFE5}"/>
          </ac:picMkLst>
        </pc:picChg>
        <pc:picChg chg="del">
          <ac:chgData name="Summer Jung" userId="f55f4652-1e45-4b38-b176-15d95abb47eb" providerId="ADAL" clId="{DD13BEF7-01AD-4595-8E57-F6FF3B3D4F3E}" dt="2020-12-16T07:18:55.299" v="7155" actId="478"/>
          <ac:picMkLst>
            <pc:docMk/>
            <pc:sldMk cId="2385556524" sldId="1211"/>
            <ac:picMk id="5" creationId="{189D973E-B3F6-46D7-96E0-F4FF062F0D99}"/>
          </ac:picMkLst>
        </pc:picChg>
        <pc:picChg chg="add mod">
          <ac:chgData name="Summer Jung" userId="f55f4652-1e45-4b38-b176-15d95abb47eb" providerId="ADAL" clId="{DD13BEF7-01AD-4595-8E57-F6FF3B3D4F3E}" dt="2020-12-16T07:19:50.768" v="7166" actId="14861"/>
          <ac:picMkLst>
            <pc:docMk/>
            <pc:sldMk cId="2385556524" sldId="1211"/>
            <ac:picMk id="6" creationId="{778EC582-D427-4B80-B751-EAEB6DD6DD07}"/>
          </ac:picMkLst>
        </pc:picChg>
        <pc:picChg chg="add mod">
          <ac:chgData name="Summer Jung" userId="f55f4652-1e45-4b38-b176-15d95abb47eb" providerId="ADAL" clId="{DD13BEF7-01AD-4595-8E57-F6FF3B3D4F3E}" dt="2020-12-16T07:25:17.246" v="7424" actId="14861"/>
          <ac:picMkLst>
            <pc:docMk/>
            <pc:sldMk cId="2385556524" sldId="1211"/>
            <ac:picMk id="10" creationId="{514C4FB7-5E01-4162-9E50-C190CA9634D8}"/>
          </ac:picMkLst>
        </pc:picChg>
        <pc:picChg chg="del">
          <ac:chgData name="Summer Jung" userId="f55f4652-1e45-4b38-b176-15d95abb47eb" providerId="ADAL" clId="{DD13BEF7-01AD-4595-8E57-F6FF3B3D4F3E}" dt="2020-12-16T03:25:53.646" v="4042" actId="478"/>
          <ac:picMkLst>
            <pc:docMk/>
            <pc:sldMk cId="2385556524" sldId="1211"/>
            <ac:picMk id="11" creationId="{FED4F244-8863-41F0-AAEF-04490FEC308A}"/>
          </ac:picMkLst>
        </pc:picChg>
      </pc:sldChg>
      <pc:sldChg chg="addSp delSp modSp add modNotesTx">
        <pc:chgData name="Summer Jung" userId="f55f4652-1e45-4b38-b176-15d95abb47eb" providerId="ADAL" clId="{DD13BEF7-01AD-4595-8E57-F6FF3B3D4F3E}" dt="2020-12-16T07:23:58.510" v="7414" actId="20577"/>
        <pc:sldMkLst>
          <pc:docMk/>
          <pc:sldMk cId="3390294342" sldId="1212"/>
        </pc:sldMkLst>
        <pc:spChg chg="del">
          <ac:chgData name="Summer Jung" userId="f55f4652-1e45-4b38-b176-15d95abb47eb" providerId="ADAL" clId="{DD13BEF7-01AD-4595-8E57-F6FF3B3D4F3E}" dt="2020-12-16T05:52:03.042" v="5124" actId="478"/>
          <ac:spMkLst>
            <pc:docMk/>
            <pc:sldMk cId="3390294342" sldId="1212"/>
            <ac:spMk id="2" creationId="{D6C69A6E-6F6A-4CB9-8564-ED9FEDE8A3A4}"/>
          </ac:spMkLst>
        </pc:spChg>
        <pc:spChg chg="add del mod">
          <ac:chgData name="Summer Jung" userId="f55f4652-1e45-4b38-b176-15d95abb47eb" providerId="ADAL" clId="{DD13BEF7-01AD-4595-8E57-F6FF3B3D4F3E}" dt="2020-12-16T05:52:04.471" v="5125" actId="478"/>
          <ac:spMkLst>
            <pc:docMk/>
            <pc:sldMk cId="3390294342" sldId="1212"/>
            <ac:spMk id="12" creationId="{A5E86147-96F7-471D-B175-010009C32706}"/>
          </ac:spMkLst>
        </pc:spChg>
        <pc:spChg chg="add mod">
          <ac:chgData name="Summer Jung" userId="f55f4652-1e45-4b38-b176-15d95abb47eb" providerId="ADAL" clId="{DD13BEF7-01AD-4595-8E57-F6FF3B3D4F3E}" dt="2020-12-16T05:52:16.669" v="5149" actId="20577"/>
          <ac:spMkLst>
            <pc:docMk/>
            <pc:sldMk cId="3390294342" sldId="1212"/>
            <ac:spMk id="13" creationId="{C163CAE6-0FA3-4FB9-98A7-2719036AAFC6}"/>
          </ac:spMkLst>
        </pc:spChg>
      </pc:sldChg>
      <pc:sldChg chg="addSp delSp modSp add modNotesTx">
        <pc:chgData name="Summer Jung" userId="f55f4652-1e45-4b38-b176-15d95abb47eb" providerId="ADAL" clId="{DD13BEF7-01AD-4595-8E57-F6FF3B3D4F3E}" dt="2020-12-16T07:23:08.432" v="7352" actId="20577"/>
        <pc:sldMkLst>
          <pc:docMk/>
          <pc:sldMk cId="3632028112" sldId="1213"/>
        </pc:sldMkLst>
        <pc:spChg chg="mod">
          <ac:chgData name="Summer Jung" userId="f55f4652-1e45-4b38-b176-15d95abb47eb" providerId="ADAL" clId="{DD13BEF7-01AD-4595-8E57-F6FF3B3D4F3E}" dt="2020-12-16T04:40:52.985" v="4112" actId="255"/>
          <ac:spMkLst>
            <pc:docMk/>
            <pc:sldMk cId="3632028112" sldId="1213"/>
            <ac:spMk id="5" creationId="{D25A01BB-9887-4DB5-996E-F8EF047C8B93}"/>
          </ac:spMkLst>
        </pc:spChg>
        <pc:spChg chg="del">
          <ac:chgData name="Summer Jung" userId="f55f4652-1e45-4b38-b176-15d95abb47eb" providerId="ADAL" clId="{DD13BEF7-01AD-4595-8E57-F6FF3B3D4F3E}" dt="2020-12-16T04:40:14.015" v="4052" actId="478"/>
          <ac:spMkLst>
            <pc:docMk/>
            <pc:sldMk cId="3632028112" sldId="1213"/>
            <ac:spMk id="12" creationId="{8C62F9D2-EFEA-4BE1-8551-6D283D82ABC7}"/>
          </ac:spMkLst>
        </pc:spChg>
        <pc:spChg chg="del">
          <ac:chgData name="Summer Jung" userId="f55f4652-1e45-4b38-b176-15d95abb47eb" providerId="ADAL" clId="{DD13BEF7-01AD-4595-8E57-F6FF3B3D4F3E}" dt="2020-12-16T04:40:14.015" v="4052" actId="478"/>
          <ac:spMkLst>
            <pc:docMk/>
            <pc:sldMk cId="3632028112" sldId="1213"/>
            <ac:spMk id="14" creationId="{EDE3C9A8-6EA2-48B5-8C5E-3BE1136B26C9}"/>
          </ac:spMkLst>
        </pc:spChg>
        <pc:spChg chg="add mod">
          <ac:chgData name="Summer Jung" userId="f55f4652-1e45-4b38-b176-15d95abb47eb" providerId="ADAL" clId="{DD13BEF7-01AD-4595-8E57-F6FF3B3D4F3E}" dt="2020-12-16T04:54:32.250" v="4812" actId="14100"/>
          <ac:spMkLst>
            <pc:docMk/>
            <pc:sldMk cId="3632028112" sldId="1213"/>
            <ac:spMk id="19" creationId="{DF398766-0C8F-4DAA-B25F-104C15536678}"/>
          </ac:spMkLst>
        </pc:spChg>
        <pc:spChg chg="add mod">
          <ac:chgData name="Summer Jung" userId="f55f4652-1e45-4b38-b176-15d95abb47eb" providerId="ADAL" clId="{DD13BEF7-01AD-4595-8E57-F6FF3B3D4F3E}" dt="2020-12-16T04:57:35.796" v="4855" actId="1036"/>
          <ac:spMkLst>
            <pc:docMk/>
            <pc:sldMk cId="3632028112" sldId="1213"/>
            <ac:spMk id="20" creationId="{6858B36D-7843-4E24-8724-3C915693B583}"/>
          </ac:spMkLst>
        </pc:spChg>
        <pc:spChg chg="add mod">
          <ac:chgData name="Summer Jung" userId="f55f4652-1e45-4b38-b176-15d95abb47eb" providerId="ADAL" clId="{DD13BEF7-01AD-4595-8E57-F6FF3B3D4F3E}" dt="2020-12-16T04:56:35.702" v="4828" actId="14100"/>
          <ac:spMkLst>
            <pc:docMk/>
            <pc:sldMk cId="3632028112" sldId="1213"/>
            <ac:spMk id="23" creationId="{F600648B-03F2-4652-A3E1-9A1A81727357}"/>
          </ac:spMkLst>
        </pc:spChg>
        <pc:spChg chg="del">
          <ac:chgData name="Summer Jung" userId="f55f4652-1e45-4b38-b176-15d95abb47eb" providerId="ADAL" clId="{DD13BEF7-01AD-4595-8E57-F6FF3B3D4F3E}" dt="2020-12-16T04:40:14.015" v="4052" actId="478"/>
          <ac:spMkLst>
            <pc:docMk/>
            <pc:sldMk cId="3632028112" sldId="1213"/>
            <ac:spMk id="24" creationId="{B3F1F79E-55D6-423F-A94E-9E32FBF31554}"/>
          </ac:spMkLst>
        </pc:spChg>
        <pc:spChg chg="del">
          <ac:chgData name="Summer Jung" userId="f55f4652-1e45-4b38-b176-15d95abb47eb" providerId="ADAL" clId="{DD13BEF7-01AD-4595-8E57-F6FF3B3D4F3E}" dt="2020-12-16T04:40:14.015" v="4052" actId="478"/>
          <ac:spMkLst>
            <pc:docMk/>
            <pc:sldMk cId="3632028112" sldId="1213"/>
            <ac:spMk id="25" creationId="{011CB8C1-A4B1-40C1-9E61-7171DCCF3A6E}"/>
          </ac:spMkLst>
        </pc:spChg>
        <pc:spChg chg="del">
          <ac:chgData name="Summer Jung" userId="f55f4652-1e45-4b38-b176-15d95abb47eb" providerId="ADAL" clId="{DD13BEF7-01AD-4595-8E57-F6FF3B3D4F3E}" dt="2020-12-16T04:40:14.015" v="4052" actId="478"/>
          <ac:spMkLst>
            <pc:docMk/>
            <pc:sldMk cId="3632028112" sldId="1213"/>
            <ac:spMk id="29" creationId="{502D9CB4-AFE2-41F3-87C7-F52997221547}"/>
          </ac:spMkLst>
        </pc:spChg>
        <pc:spChg chg="del">
          <ac:chgData name="Summer Jung" userId="f55f4652-1e45-4b38-b176-15d95abb47eb" providerId="ADAL" clId="{DD13BEF7-01AD-4595-8E57-F6FF3B3D4F3E}" dt="2020-12-16T04:40:14.015" v="4052" actId="478"/>
          <ac:spMkLst>
            <pc:docMk/>
            <pc:sldMk cId="3632028112" sldId="1213"/>
            <ac:spMk id="30" creationId="{EC79FE36-E6F5-4AE9-8A39-219DD62E10D2}"/>
          </ac:spMkLst>
        </pc:spChg>
        <pc:spChg chg="add mod">
          <ac:chgData name="Summer Jung" userId="f55f4652-1e45-4b38-b176-15d95abb47eb" providerId="ADAL" clId="{DD13BEF7-01AD-4595-8E57-F6FF3B3D4F3E}" dt="2020-12-16T04:56:52.992" v="4832" actId="14100"/>
          <ac:spMkLst>
            <pc:docMk/>
            <pc:sldMk cId="3632028112" sldId="1213"/>
            <ac:spMk id="32" creationId="{EC2E4925-ABB6-46C1-8940-8B136B5B3371}"/>
          </ac:spMkLst>
        </pc:spChg>
        <pc:spChg chg="add mod">
          <ac:chgData name="Summer Jung" userId="f55f4652-1e45-4b38-b176-15d95abb47eb" providerId="ADAL" clId="{DD13BEF7-01AD-4595-8E57-F6FF3B3D4F3E}" dt="2020-12-16T04:57:05.304" v="4839" actId="14100"/>
          <ac:spMkLst>
            <pc:docMk/>
            <pc:sldMk cId="3632028112" sldId="1213"/>
            <ac:spMk id="33" creationId="{702504F4-455B-4C3F-AC64-6BFE8B97D121}"/>
          </ac:spMkLst>
        </pc:spChg>
        <pc:spChg chg="add mod">
          <ac:chgData name="Summer Jung" userId="f55f4652-1e45-4b38-b176-15d95abb47eb" providerId="ADAL" clId="{DD13BEF7-01AD-4595-8E57-F6FF3B3D4F3E}" dt="2020-12-16T04:57:29.881" v="4853" actId="14100"/>
          <ac:spMkLst>
            <pc:docMk/>
            <pc:sldMk cId="3632028112" sldId="1213"/>
            <ac:spMk id="34" creationId="{52259B8A-E5C2-48C3-A588-C4E788BB20FE}"/>
          </ac:spMkLst>
        </pc:spChg>
        <pc:picChg chg="add mod">
          <ac:chgData name="Summer Jung" userId="f55f4652-1e45-4b38-b176-15d95abb47eb" providerId="ADAL" clId="{DD13BEF7-01AD-4595-8E57-F6FF3B3D4F3E}" dt="2020-12-16T04:49:02.412" v="4450" actId="14861"/>
          <ac:picMkLst>
            <pc:docMk/>
            <pc:sldMk cId="3632028112" sldId="1213"/>
            <ac:picMk id="2" creationId="{8F8DB104-C79E-4A1D-A408-42A40A8F28C6}"/>
          </ac:picMkLst>
        </pc:picChg>
        <pc:picChg chg="add mod">
          <ac:chgData name="Summer Jung" userId="f55f4652-1e45-4b38-b176-15d95abb47eb" providerId="ADAL" clId="{DD13BEF7-01AD-4595-8E57-F6FF3B3D4F3E}" dt="2020-12-16T04:56:14.299" v="4819" actId="14100"/>
          <ac:picMkLst>
            <pc:docMk/>
            <pc:sldMk cId="3632028112" sldId="1213"/>
            <ac:picMk id="3" creationId="{F90D0885-D666-44E4-9197-4E2CE25666D0}"/>
          </ac:picMkLst>
        </pc:picChg>
        <pc:picChg chg="del">
          <ac:chgData name="Summer Jung" userId="f55f4652-1e45-4b38-b176-15d95abb47eb" providerId="ADAL" clId="{DD13BEF7-01AD-4595-8E57-F6FF3B3D4F3E}" dt="2020-12-16T04:40:14.015" v="4052" actId="478"/>
          <ac:picMkLst>
            <pc:docMk/>
            <pc:sldMk cId="3632028112" sldId="1213"/>
            <ac:picMk id="11" creationId="{E17E8BF7-F66C-498E-B88B-877DAD6EB636}"/>
          </ac:picMkLst>
        </pc:picChg>
        <pc:picChg chg="del">
          <ac:chgData name="Summer Jung" userId="f55f4652-1e45-4b38-b176-15d95abb47eb" providerId="ADAL" clId="{DD13BEF7-01AD-4595-8E57-F6FF3B3D4F3E}" dt="2020-12-16T04:40:14.015" v="4052" actId="478"/>
          <ac:picMkLst>
            <pc:docMk/>
            <pc:sldMk cId="3632028112" sldId="1213"/>
            <ac:picMk id="13" creationId="{D85D20D8-8CB2-4E37-A08B-B69AF576C3AD}"/>
          </ac:picMkLst>
        </pc:picChg>
        <pc:picChg chg="del">
          <ac:chgData name="Summer Jung" userId="f55f4652-1e45-4b38-b176-15d95abb47eb" providerId="ADAL" clId="{DD13BEF7-01AD-4595-8E57-F6FF3B3D4F3E}" dt="2020-12-16T04:40:14.015" v="4052" actId="478"/>
          <ac:picMkLst>
            <pc:docMk/>
            <pc:sldMk cId="3632028112" sldId="1213"/>
            <ac:picMk id="26" creationId="{99FB8004-638B-453E-B65C-322F76919677}"/>
          </ac:picMkLst>
        </pc:picChg>
        <pc:picChg chg="del">
          <ac:chgData name="Summer Jung" userId="f55f4652-1e45-4b38-b176-15d95abb47eb" providerId="ADAL" clId="{DD13BEF7-01AD-4595-8E57-F6FF3B3D4F3E}" dt="2020-12-16T04:40:14.015" v="4052" actId="478"/>
          <ac:picMkLst>
            <pc:docMk/>
            <pc:sldMk cId="3632028112" sldId="1213"/>
            <ac:picMk id="27" creationId="{287DB5AD-42C5-4041-A6EE-18EF132B12EE}"/>
          </ac:picMkLst>
        </pc:picChg>
        <pc:picChg chg="del">
          <ac:chgData name="Summer Jung" userId="f55f4652-1e45-4b38-b176-15d95abb47eb" providerId="ADAL" clId="{DD13BEF7-01AD-4595-8E57-F6FF3B3D4F3E}" dt="2020-12-16T04:40:14.015" v="4052" actId="478"/>
          <ac:picMkLst>
            <pc:docMk/>
            <pc:sldMk cId="3632028112" sldId="1213"/>
            <ac:picMk id="28" creationId="{72463A60-A1E8-4814-88E5-629C62B20EC1}"/>
          </ac:picMkLst>
        </pc:picChg>
        <pc:picChg chg="del">
          <ac:chgData name="Summer Jung" userId="f55f4652-1e45-4b38-b176-15d95abb47eb" providerId="ADAL" clId="{DD13BEF7-01AD-4595-8E57-F6FF3B3D4F3E}" dt="2020-12-16T04:40:14.015" v="4052" actId="478"/>
          <ac:picMkLst>
            <pc:docMk/>
            <pc:sldMk cId="3632028112" sldId="1213"/>
            <ac:picMk id="31" creationId="{E3D7E0D9-C167-4A09-8F18-55EB84BBBE85}"/>
          </ac:picMkLst>
        </pc:picChg>
        <pc:cxnChg chg="del">
          <ac:chgData name="Summer Jung" userId="f55f4652-1e45-4b38-b176-15d95abb47eb" providerId="ADAL" clId="{DD13BEF7-01AD-4595-8E57-F6FF3B3D4F3E}" dt="2020-12-16T04:40:14.015" v="4052" actId="478"/>
          <ac:cxnSpMkLst>
            <pc:docMk/>
            <pc:sldMk cId="3632028112" sldId="1213"/>
            <ac:cxnSpMk id="21" creationId="{D88546D9-3BF2-4A1C-B2F8-D3D0490F5BCB}"/>
          </ac:cxnSpMkLst>
        </pc:cxnChg>
        <pc:cxnChg chg="del">
          <ac:chgData name="Summer Jung" userId="f55f4652-1e45-4b38-b176-15d95abb47eb" providerId="ADAL" clId="{DD13BEF7-01AD-4595-8E57-F6FF3B3D4F3E}" dt="2020-12-16T04:40:14.015" v="4052" actId="478"/>
          <ac:cxnSpMkLst>
            <pc:docMk/>
            <pc:sldMk cId="3632028112" sldId="1213"/>
            <ac:cxnSpMk id="22" creationId="{A2C87766-C0AF-46D6-B44C-C1717DF9EABC}"/>
          </ac:cxnSpMkLst>
        </pc:cxnChg>
      </pc:sldChg>
      <pc:sldChg chg="addSp delSp modSp add modNotesTx">
        <pc:chgData name="Summer Jung" userId="f55f4652-1e45-4b38-b176-15d95abb47eb" providerId="ADAL" clId="{DD13BEF7-01AD-4595-8E57-F6FF3B3D4F3E}" dt="2020-12-16T07:23:24.027" v="7409" actId="6549"/>
        <pc:sldMkLst>
          <pc:docMk/>
          <pc:sldMk cId="2941221882" sldId="1214"/>
        </pc:sldMkLst>
        <pc:spChg chg="mod">
          <ac:chgData name="Summer Jung" userId="f55f4652-1e45-4b38-b176-15d95abb47eb" providerId="ADAL" clId="{DD13BEF7-01AD-4595-8E57-F6FF3B3D4F3E}" dt="2020-12-16T04:57:51.256" v="4879" actId="20577"/>
          <ac:spMkLst>
            <pc:docMk/>
            <pc:sldMk cId="2941221882" sldId="1214"/>
            <ac:spMk id="5" creationId="{D25A01BB-9887-4DB5-996E-F8EF047C8B93}"/>
          </ac:spMkLst>
        </pc:spChg>
        <pc:spChg chg="add mod">
          <ac:chgData name="Summer Jung" userId="f55f4652-1e45-4b38-b176-15d95abb47eb" providerId="ADAL" clId="{DD13BEF7-01AD-4595-8E57-F6FF3B3D4F3E}" dt="2020-12-16T05:50:36.839" v="5060" actId="1076"/>
          <ac:spMkLst>
            <pc:docMk/>
            <pc:sldMk cId="2941221882" sldId="1214"/>
            <ac:spMk id="15" creationId="{CC19D91B-274F-4A23-80F3-145BF1085B05}"/>
          </ac:spMkLst>
        </pc:spChg>
        <pc:spChg chg="add mod">
          <ac:chgData name="Summer Jung" userId="f55f4652-1e45-4b38-b176-15d95abb47eb" providerId="ADAL" clId="{DD13BEF7-01AD-4595-8E57-F6FF3B3D4F3E}" dt="2020-12-16T05:50:36.839" v="5060" actId="1076"/>
          <ac:spMkLst>
            <pc:docMk/>
            <pc:sldMk cId="2941221882" sldId="1214"/>
            <ac:spMk id="16" creationId="{B26FA66A-E531-44CA-B843-AC6B3032976F}"/>
          </ac:spMkLst>
        </pc:spChg>
        <pc:spChg chg="add mod">
          <ac:chgData name="Summer Jung" userId="f55f4652-1e45-4b38-b176-15d95abb47eb" providerId="ADAL" clId="{DD13BEF7-01AD-4595-8E57-F6FF3B3D4F3E}" dt="2020-12-16T05:50:36.839" v="5060" actId="1076"/>
          <ac:spMkLst>
            <pc:docMk/>
            <pc:sldMk cId="2941221882" sldId="1214"/>
            <ac:spMk id="17" creationId="{6BAF233C-A1DA-47FF-AE22-260C1DA455E2}"/>
          </ac:spMkLst>
        </pc:spChg>
        <pc:spChg chg="add mod">
          <ac:chgData name="Summer Jung" userId="f55f4652-1e45-4b38-b176-15d95abb47eb" providerId="ADAL" clId="{DD13BEF7-01AD-4595-8E57-F6FF3B3D4F3E}" dt="2020-12-16T05:50:00.369" v="5048" actId="14100"/>
          <ac:spMkLst>
            <pc:docMk/>
            <pc:sldMk cId="2941221882" sldId="1214"/>
            <ac:spMk id="18" creationId="{47C7A128-088A-4077-976B-598F7115651E}"/>
          </ac:spMkLst>
        </pc:spChg>
        <pc:spChg chg="del">
          <ac:chgData name="Summer Jung" userId="f55f4652-1e45-4b38-b176-15d95abb47eb" providerId="ADAL" clId="{DD13BEF7-01AD-4595-8E57-F6FF3B3D4F3E}" dt="2020-12-16T04:57:54.894" v="4880" actId="478"/>
          <ac:spMkLst>
            <pc:docMk/>
            <pc:sldMk cId="2941221882" sldId="1214"/>
            <ac:spMk id="19" creationId="{DF398766-0C8F-4DAA-B25F-104C15536678}"/>
          </ac:spMkLst>
        </pc:spChg>
        <pc:spChg chg="del">
          <ac:chgData name="Summer Jung" userId="f55f4652-1e45-4b38-b176-15d95abb47eb" providerId="ADAL" clId="{DD13BEF7-01AD-4595-8E57-F6FF3B3D4F3E}" dt="2020-12-16T04:57:54.894" v="4880" actId="478"/>
          <ac:spMkLst>
            <pc:docMk/>
            <pc:sldMk cId="2941221882" sldId="1214"/>
            <ac:spMk id="20" creationId="{6858B36D-7843-4E24-8724-3C915693B583}"/>
          </ac:spMkLst>
        </pc:spChg>
        <pc:spChg chg="add mod">
          <ac:chgData name="Summer Jung" userId="f55f4652-1e45-4b38-b176-15d95abb47eb" providerId="ADAL" clId="{DD13BEF7-01AD-4595-8E57-F6FF3B3D4F3E}" dt="2020-12-16T05:50:08.210" v="5051" actId="14100"/>
          <ac:spMkLst>
            <pc:docMk/>
            <pc:sldMk cId="2941221882" sldId="1214"/>
            <ac:spMk id="21" creationId="{093E8F7F-9131-4927-A538-5B1C936916AC}"/>
          </ac:spMkLst>
        </pc:spChg>
        <pc:spChg chg="add mod">
          <ac:chgData name="Summer Jung" userId="f55f4652-1e45-4b38-b176-15d95abb47eb" providerId="ADAL" clId="{DD13BEF7-01AD-4595-8E57-F6FF3B3D4F3E}" dt="2020-12-16T05:50:23.252" v="5059" actId="14100"/>
          <ac:spMkLst>
            <pc:docMk/>
            <pc:sldMk cId="2941221882" sldId="1214"/>
            <ac:spMk id="22" creationId="{85142342-4E43-4939-B1F2-866FB60B1D94}"/>
          </ac:spMkLst>
        </pc:spChg>
        <pc:spChg chg="del">
          <ac:chgData name="Summer Jung" userId="f55f4652-1e45-4b38-b176-15d95abb47eb" providerId="ADAL" clId="{DD13BEF7-01AD-4595-8E57-F6FF3B3D4F3E}" dt="2020-12-16T04:57:54.894" v="4880" actId="478"/>
          <ac:spMkLst>
            <pc:docMk/>
            <pc:sldMk cId="2941221882" sldId="1214"/>
            <ac:spMk id="23" creationId="{F600648B-03F2-4652-A3E1-9A1A81727357}"/>
          </ac:spMkLst>
        </pc:spChg>
        <pc:spChg chg="del">
          <ac:chgData name="Summer Jung" userId="f55f4652-1e45-4b38-b176-15d95abb47eb" providerId="ADAL" clId="{DD13BEF7-01AD-4595-8E57-F6FF3B3D4F3E}" dt="2020-12-16T04:57:54.894" v="4880" actId="478"/>
          <ac:spMkLst>
            <pc:docMk/>
            <pc:sldMk cId="2941221882" sldId="1214"/>
            <ac:spMk id="32" creationId="{EC2E4925-ABB6-46C1-8940-8B136B5B3371}"/>
          </ac:spMkLst>
        </pc:spChg>
        <pc:spChg chg="del">
          <ac:chgData name="Summer Jung" userId="f55f4652-1e45-4b38-b176-15d95abb47eb" providerId="ADAL" clId="{DD13BEF7-01AD-4595-8E57-F6FF3B3D4F3E}" dt="2020-12-16T04:57:54.894" v="4880" actId="478"/>
          <ac:spMkLst>
            <pc:docMk/>
            <pc:sldMk cId="2941221882" sldId="1214"/>
            <ac:spMk id="33" creationId="{702504F4-455B-4C3F-AC64-6BFE8B97D121}"/>
          </ac:spMkLst>
        </pc:spChg>
        <pc:spChg chg="del">
          <ac:chgData name="Summer Jung" userId="f55f4652-1e45-4b38-b176-15d95abb47eb" providerId="ADAL" clId="{DD13BEF7-01AD-4595-8E57-F6FF3B3D4F3E}" dt="2020-12-16T04:57:54.894" v="4880" actId="478"/>
          <ac:spMkLst>
            <pc:docMk/>
            <pc:sldMk cId="2941221882" sldId="1214"/>
            <ac:spMk id="34" creationId="{52259B8A-E5C2-48C3-A588-C4E788BB20FE}"/>
          </ac:spMkLst>
        </pc:spChg>
        <pc:grpChg chg="add mod">
          <ac:chgData name="Summer Jung" userId="f55f4652-1e45-4b38-b176-15d95abb47eb" providerId="ADAL" clId="{DD13BEF7-01AD-4595-8E57-F6FF3B3D4F3E}" dt="2020-12-16T05:50:36.839" v="5060" actId="1076"/>
          <ac:grpSpMkLst>
            <pc:docMk/>
            <pc:sldMk cId="2941221882" sldId="1214"/>
            <ac:grpSpMk id="7" creationId="{E04EC8EA-FADB-4888-A98F-879A2D115347}"/>
          </ac:grpSpMkLst>
        </pc:grpChg>
        <pc:picChg chg="del">
          <ac:chgData name="Summer Jung" userId="f55f4652-1e45-4b38-b176-15d95abb47eb" providerId="ADAL" clId="{DD13BEF7-01AD-4595-8E57-F6FF3B3D4F3E}" dt="2020-12-16T04:57:54.894" v="4880" actId="478"/>
          <ac:picMkLst>
            <pc:docMk/>
            <pc:sldMk cId="2941221882" sldId="1214"/>
            <ac:picMk id="2" creationId="{8F8DB104-C79E-4A1D-A408-42A40A8F28C6}"/>
          </ac:picMkLst>
        </pc:picChg>
        <pc:picChg chg="del">
          <ac:chgData name="Summer Jung" userId="f55f4652-1e45-4b38-b176-15d95abb47eb" providerId="ADAL" clId="{DD13BEF7-01AD-4595-8E57-F6FF3B3D4F3E}" dt="2020-12-16T04:57:54.894" v="4880" actId="478"/>
          <ac:picMkLst>
            <pc:docMk/>
            <pc:sldMk cId="2941221882" sldId="1214"/>
            <ac:picMk id="3" creationId="{F90D0885-D666-44E4-9197-4E2CE25666D0}"/>
          </ac:picMkLst>
        </pc:picChg>
        <pc:picChg chg="add mod modCrop">
          <ac:chgData name="Summer Jung" userId="f55f4652-1e45-4b38-b176-15d95abb47eb" providerId="ADAL" clId="{DD13BEF7-01AD-4595-8E57-F6FF3B3D4F3E}" dt="2020-12-16T05:11:50.227" v="5017" actId="164"/>
          <ac:picMkLst>
            <pc:docMk/>
            <pc:sldMk cId="2941221882" sldId="1214"/>
            <ac:picMk id="4" creationId="{2BE60959-1A9C-42EE-B0D0-FE7CEDCD88F5}"/>
          </ac:picMkLst>
        </pc:picChg>
        <pc:picChg chg="add mod ord modCrop">
          <ac:chgData name="Summer Jung" userId="f55f4652-1e45-4b38-b176-15d95abb47eb" providerId="ADAL" clId="{DD13BEF7-01AD-4595-8E57-F6FF3B3D4F3E}" dt="2020-12-16T05:12:08.377" v="5021" actId="166"/>
          <ac:picMkLst>
            <pc:docMk/>
            <pc:sldMk cId="2941221882" sldId="1214"/>
            <ac:picMk id="6" creationId="{87783FA6-5309-43BC-BD17-DF633EE2FAAC}"/>
          </ac:picMkLst>
        </pc:picChg>
        <pc:picChg chg="add mod modCrop">
          <ac:chgData name="Summer Jung" userId="f55f4652-1e45-4b38-b176-15d95abb47eb" providerId="ADAL" clId="{DD13BEF7-01AD-4595-8E57-F6FF3B3D4F3E}" dt="2020-12-16T05:11:50.227" v="5017" actId="164"/>
          <ac:picMkLst>
            <pc:docMk/>
            <pc:sldMk cId="2941221882" sldId="1214"/>
            <ac:picMk id="13" creationId="{BE6643CF-A3C8-4CE8-B812-08A48770C7AF}"/>
          </ac:picMkLst>
        </pc:picChg>
      </pc:sldChg>
      <pc:sldChg chg="addSp delSp modSp add modNotesTx">
        <pc:chgData name="Summer Jung" userId="f55f4652-1e45-4b38-b176-15d95abb47eb" providerId="ADAL" clId="{DD13BEF7-01AD-4595-8E57-F6FF3B3D4F3E}" dt="2020-12-16T06:51:04.977" v="7014" actId="20577"/>
        <pc:sldMkLst>
          <pc:docMk/>
          <pc:sldMk cId="29874966" sldId="1215"/>
        </pc:sldMkLst>
        <pc:spChg chg="mod">
          <ac:chgData name="Summer Jung" userId="f55f4652-1e45-4b38-b176-15d95abb47eb" providerId="ADAL" clId="{DD13BEF7-01AD-4595-8E57-F6FF3B3D4F3E}" dt="2020-12-16T05:51:01.571" v="5086" actId="20577"/>
          <ac:spMkLst>
            <pc:docMk/>
            <pc:sldMk cId="29874966" sldId="1215"/>
            <ac:spMk id="5" creationId="{D25A01BB-9887-4DB5-996E-F8EF047C8B93}"/>
          </ac:spMkLst>
        </pc:spChg>
        <pc:spChg chg="del">
          <ac:chgData name="Summer Jung" userId="f55f4652-1e45-4b38-b176-15d95abb47eb" providerId="ADAL" clId="{DD13BEF7-01AD-4595-8E57-F6FF3B3D4F3E}" dt="2020-12-16T05:51:05.466" v="5087" actId="478"/>
          <ac:spMkLst>
            <pc:docMk/>
            <pc:sldMk cId="29874966" sldId="1215"/>
            <ac:spMk id="15" creationId="{CC19D91B-274F-4A23-80F3-145BF1085B05}"/>
          </ac:spMkLst>
        </pc:spChg>
        <pc:spChg chg="del">
          <ac:chgData name="Summer Jung" userId="f55f4652-1e45-4b38-b176-15d95abb47eb" providerId="ADAL" clId="{DD13BEF7-01AD-4595-8E57-F6FF3B3D4F3E}" dt="2020-12-16T05:51:05.466" v="5087" actId="478"/>
          <ac:spMkLst>
            <pc:docMk/>
            <pc:sldMk cId="29874966" sldId="1215"/>
            <ac:spMk id="16" creationId="{B26FA66A-E531-44CA-B843-AC6B3032976F}"/>
          </ac:spMkLst>
        </pc:spChg>
        <pc:spChg chg="del">
          <ac:chgData name="Summer Jung" userId="f55f4652-1e45-4b38-b176-15d95abb47eb" providerId="ADAL" clId="{DD13BEF7-01AD-4595-8E57-F6FF3B3D4F3E}" dt="2020-12-16T05:51:05.466" v="5087" actId="478"/>
          <ac:spMkLst>
            <pc:docMk/>
            <pc:sldMk cId="29874966" sldId="1215"/>
            <ac:spMk id="17" creationId="{6BAF233C-A1DA-47FF-AE22-260C1DA455E2}"/>
          </ac:spMkLst>
        </pc:spChg>
        <pc:spChg chg="del">
          <ac:chgData name="Summer Jung" userId="f55f4652-1e45-4b38-b176-15d95abb47eb" providerId="ADAL" clId="{DD13BEF7-01AD-4595-8E57-F6FF3B3D4F3E}" dt="2020-12-16T05:51:05.466" v="5087" actId="478"/>
          <ac:spMkLst>
            <pc:docMk/>
            <pc:sldMk cId="29874966" sldId="1215"/>
            <ac:spMk id="18" creationId="{47C7A128-088A-4077-976B-598F7115651E}"/>
          </ac:spMkLst>
        </pc:spChg>
        <pc:spChg chg="add del">
          <ac:chgData name="Summer Jung" userId="f55f4652-1e45-4b38-b176-15d95abb47eb" providerId="ADAL" clId="{DD13BEF7-01AD-4595-8E57-F6FF3B3D4F3E}" dt="2020-12-16T05:57:10.960" v="5170" actId="478"/>
          <ac:spMkLst>
            <pc:docMk/>
            <pc:sldMk cId="29874966" sldId="1215"/>
            <ac:spMk id="19" creationId="{96273E2A-DD02-4C95-AA54-0161FAFD13BF}"/>
          </ac:spMkLst>
        </pc:spChg>
        <pc:spChg chg="add mod">
          <ac:chgData name="Summer Jung" userId="f55f4652-1e45-4b38-b176-15d95abb47eb" providerId="ADAL" clId="{DD13BEF7-01AD-4595-8E57-F6FF3B3D4F3E}" dt="2020-12-16T06:18:42.133" v="6240" actId="14100"/>
          <ac:spMkLst>
            <pc:docMk/>
            <pc:sldMk cId="29874966" sldId="1215"/>
            <ac:spMk id="20" creationId="{C6CB98A4-E60C-4683-8F20-B47615CCD6C4}"/>
          </ac:spMkLst>
        </pc:spChg>
        <pc:spChg chg="del">
          <ac:chgData name="Summer Jung" userId="f55f4652-1e45-4b38-b176-15d95abb47eb" providerId="ADAL" clId="{DD13BEF7-01AD-4595-8E57-F6FF3B3D4F3E}" dt="2020-12-16T05:51:05.466" v="5087" actId="478"/>
          <ac:spMkLst>
            <pc:docMk/>
            <pc:sldMk cId="29874966" sldId="1215"/>
            <ac:spMk id="21" creationId="{093E8F7F-9131-4927-A538-5B1C936916AC}"/>
          </ac:spMkLst>
        </pc:spChg>
        <pc:spChg chg="del">
          <ac:chgData name="Summer Jung" userId="f55f4652-1e45-4b38-b176-15d95abb47eb" providerId="ADAL" clId="{DD13BEF7-01AD-4595-8E57-F6FF3B3D4F3E}" dt="2020-12-16T05:51:05.466" v="5087" actId="478"/>
          <ac:spMkLst>
            <pc:docMk/>
            <pc:sldMk cId="29874966" sldId="1215"/>
            <ac:spMk id="22" creationId="{85142342-4E43-4939-B1F2-866FB60B1D94}"/>
          </ac:spMkLst>
        </pc:spChg>
        <pc:grpChg chg="del">
          <ac:chgData name="Summer Jung" userId="f55f4652-1e45-4b38-b176-15d95abb47eb" providerId="ADAL" clId="{DD13BEF7-01AD-4595-8E57-F6FF3B3D4F3E}" dt="2020-12-16T05:51:05.466" v="5087" actId="478"/>
          <ac:grpSpMkLst>
            <pc:docMk/>
            <pc:sldMk cId="29874966" sldId="1215"/>
            <ac:grpSpMk id="7" creationId="{E04EC8EA-FADB-4888-A98F-879A2D115347}"/>
          </ac:grpSpMkLst>
        </pc:grpChg>
        <pc:picChg chg="add del mod">
          <ac:chgData name="Summer Jung" userId="f55f4652-1e45-4b38-b176-15d95abb47eb" providerId="ADAL" clId="{DD13BEF7-01AD-4595-8E57-F6FF3B3D4F3E}" dt="2020-12-16T05:56:04.316" v="5154" actId="478"/>
          <ac:picMkLst>
            <pc:docMk/>
            <pc:sldMk cId="29874966" sldId="1215"/>
            <ac:picMk id="2" creationId="{2870679B-0DF0-4B4F-8BB6-7EC270344F77}"/>
          </ac:picMkLst>
        </pc:picChg>
        <pc:picChg chg="add mod">
          <ac:chgData name="Summer Jung" userId="f55f4652-1e45-4b38-b176-15d95abb47eb" providerId="ADAL" clId="{DD13BEF7-01AD-4595-8E57-F6FF3B3D4F3E}" dt="2020-12-16T05:58:48.519" v="5175" actId="1076"/>
          <ac:picMkLst>
            <pc:docMk/>
            <pc:sldMk cId="29874966" sldId="1215"/>
            <ac:picMk id="3" creationId="{40C016DA-800D-425E-90B1-60EA0F1213D8}"/>
          </ac:picMkLst>
        </pc:picChg>
        <pc:picChg chg="del">
          <ac:chgData name="Summer Jung" userId="f55f4652-1e45-4b38-b176-15d95abb47eb" providerId="ADAL" clId="{DD13BEF7-01AD-4595-8E57-F6FF3B3D4F3E}" dt="2020-12-16T05:51:05.466" v="5087" actId="478"/>
          <ac:picMkLst>
            <pc:docMk/>
            <pc:sldMk cId="29874966" sldId="1215"/>
            <ac:picMk id="6" creationId="{87783FA6-5309-43BC-BD17-DF633EE2FAAC}"/>
          </ac:picMkLst>
        </pc:picChg>
        <pc:picChg chg="add mod">
          <ac:chgData name="Summer Jung" userId="f55f4652-1e45-4b38-b176-15d95abb47eb" providerId="ADAL" clId="{DD13BEF7-01AD-4595-8E57-F6FF3B3D4F3E}" dt="2020-12-16T05:59:12.426" v="5195" actId="14861"/>
          <ac:picMkLst>
            <pc:docMk/>
            <pc:sldMk cId="29874966" sldId="1215"/>
            <ac:picMk id="8" creationId="{9C6B8D13-5C76-45A2-B19C-69956DD57533}"/>
          </ac:picMkLst>
        </pc:picChg>
      </pc:sldChg>
      <pc:sldChg chg="addSp delSp modSp add modNotesTx">
        <pc:chgData name="Summer Jung" userId="f55f4652-1e45-4b38-b176-15d95abb47eb" providerId="ADAL" clId="{DD13BEF7-01AD-4595-8E57-F6FF3B3D4F3E}" dt="2020-12-16T08:58:01.397" v="10051" actId="478"/>
        <pc:sldMkLst>
          <pc:docMk/>
          <pc:sldMk cId="972653465" sldId="1216"/>
        </pc:sldMkLst>
        <pc:spChg chg="mod">
          <ac:chgData name="Summer Jung" userId="f55f4652-1e45-4b38-b176-15d95abb47eb" providerId="ADAL" clId="{DD13BEF7-01AD-4595-8E57-F6FF3B3D4F3E}" dt="2020-12-16T06:17:50.437" v="6228" actId="20577"/>
          <ac:spMkLst>
            <pc:docMk/>
            <pc:sldMk cId="972653465" sldId="1216"/>
            <ac:spMk id="5" creationId="{D25A01BB-9887-4DB5-996E-F8EF047C8B93}"/>
          </ac:spMkLst>
        </pc:spChg>
        <pc:spChg chg="add del mod">
          <ac:chgData name="Summer Jung" userId="f55f4652-1e45-4b38-b176-15d95abb47eb" providerId="ADAL" clId="{DD13BEF7-01AD-4595-8E57-F6FF3B3D4F3E}" dt="2020-12-16T08:58:01.397" v="10051" actId="478"/>
          <ac:spMkLst>
            <pc:docMk/>
            <pc:sldMk cId="972653465" sldId="1216"/>
            <ac:spMk id="6" creationId="{60D56B2C-D477-4C1E-B69F-666112C63A09}"/>
          </ac:spMkLst>
        </pc:spChg>
        <pc:picChg chg="add mod modCrop">
          <ac:chgData name="Summer Jung" userId="f55f4652-1e45-4b38-b176-15d95abb47eb" providerId="ADAL" clId="{DD13BEF7-01AD-4595-8E57-F6FF3B3D4F3E}" dt="2020-12-16T06:53:53.500" v="7022" actId="732"/>
          <ac:picMkLst>
            <pc:docMk/>
            <pc:sldMk cId="972653465" sldId="1216"/>
            <ac:picMk id="2" creationId="{B28A97B4-04F9-4207-A662-66407E976A0D}"/>
          </ac:picMkLst>
        </pc:picChg>
        <pc:picChg chg="del">
          <ac:chgData name="Summer Jung" userId="f55f4652-1e45-4b38-b176-15d95abb47eb" providerId="ADAL" clId="{DD13BEF7-01AD-4595-8E57-F6FF3B3D4F3E}" dt="2020-12-16T06:17:40.613" v="6211" actId="478"/>
          <ac:picMkLst>
            <pc:docMk/>
            <pc:sldMk cId="972653465" sldId="1216"/>
            <ac:picMk id="3" creationId="{40C016DA-800D-425E-90B1-60EA0F1213D8}"/>
          </ac:picMkLst>
        </pc:picChg>
        <pc:picChg chg="add del mod">
          <ac:chgData name="Summer Jung" userId="f55f4652-1e45-4b38-b176-15d95abb47eb" providerId="ADAL" clId="{DD13BEF7-01AD-4595-8E57-F6FF3B3D4F3E}" dt="2020-12-16T06:41:25.099" v="6900"/>
          <ac:picMkLst>
            <pc:docMk/>
            <pc:sldMk cId="972653465" sldId="1216"/>
            <ac:picMk id="4" creationId="{FCB3A148-6D7E-4076-AB92-6F2190FBB37F}"/>
          </ac:picMkLst>
        </pc:picChg>
        <pc:picChg chg="add mod">
          <ac:chgData name="Summer Jung" userId="f55f4652-1e45-4b38-b176-15d95abb47eb" providerId="ADAL" clId="{DD13BEF7-01AD-4595-8E57-F6FF3B3D4F3E}" dt="2020-12-16T06:53:33.851" v="7019" actId="1076"/>
          <ac:picMkLst>
            <pc:docMk/>
            <pc:sldMk cId="972653465" sldId="1216"/>
            <ac:picMk id="7" creationId="{E3E960DA-F624-4299-AF4D-CCF54F7412A2}"/>
          </ac:picMkLst>
        </pc:picChg>
        <pc:picChg chg="del">
          <ac:chgData name="Summer Jung" userId="f55f4652-1e45-4b38-b176-15d95abb47eb" providerId="ADAL" clId="{DD13BEF7-01AD-4595-8E57-F6FF3B3D4F3E}" dt="2020-12-16T06:17:40.613" v="6211" actId="478"/>
          <ac:picMkLst>
            <pc:docMk/>
            <pc:sldMk cId="972653465" sldId="1216"/>
            <ac:picMk id="8" creationId="{9C6B8D13-5C76-45A2-B19C-69956DD57533}"/>
          </ac:picMkLst>
        </pc:picChg>
        <pc:picChg chg="add mod">
          <ac:chgData name="Summer Jung" userId="f55f4652-1e45-4b38-b176-15d95abb47eb" providerId="ADAL" clId="{DD13BEF7-01AD-4595-8E57-F6FF3B3D4F3E}" dt="2020-12-16T06:53:41.968" v="7021" actId="1076"/>
          <ac:picMkLst>
            <pc:docMk/>
            <pc:sldMk cId="972653465" sldId="1216"/>
            <ac:picMk id="9" creationId="{52BC0B9A-E36A-4E60-9CD3-4783F26DBDD5}"/>
          </ac:picMkLst>
        </pc:picChg>
      </pc:sldChg>
      <pc:sldChg chg="addSp delSp modSp add del modNotesTx">
        <pc:chgData name="Summer Jung" userId="f55f4652-1e45-4b38-b176-15d95abb47eb" providerId="ADAL" clId="{DD13BEF7-01AD-4595-8E57-F6FF3B3D4F3E}" dt="2020-12-16T06:55:03.593" v="7028" actId="2696"/>
        <pc:sldMkLst>
          <pc:docMk/>
          <pc:sldMk cId="851498145" sldId="1217"/>
        </pc:sldMkLst>
        <pc:picChg chg="del">
          <ac:chgData name="Summer Jung" userId="f55f4652-1e45-4b38-b176-15d95abb47eb" providerId="ADAL" clId="{DD13BEF7-01AD-4595-8E57-F6FF3B3D4F3E}" dt="2020-12-16T06:21:13.924" v="6246" actId="478"/>
          <ac:picMkLst>
            <pc:docMk/>
            <pc:sldMk cId="851498145" sldId="1217"/>
            <ac:picMk id="2" creationId="{B28A97B4-04F9-4207-A662-66407E976A0D}"/>
          </ac:picMkLst>
        </pc:picChg>
        <pc:picChg chg="add mod">
          <ac:chgData name="Summer Jung" userId="f55f4652-1e45-4b38-b176-15d95abb47eb" providerId="ADAL" clId="{DD13BEF7-01AD-4595-8E57-F6FF3B3D4F3E}" dt="2020-12-16T06:43:13.455" v="6911" actId="14861"/>
          <ac:picMkLst>
            <pc:docMk/>
            <pc:sldMk cId="851498145" sldId="1217"/>
            <ac:picMk id="3" creationId="{74D042CD-90FA-4C6B-8B3B-1DA4A967779A}"/>
          </ac:picMkLst>
        </pc:picChg>
        <pc:picChg chg="add del mod modCrop">
          <ac:chgData name="Summer Jung" userId="f55f4652-1e45-4b38-b176-15d95abb47eb" providerId="ADAL" clId="{DD13BEF7-01AD-4595-8E57-F6FF3B3D4F3E}" dt="2020-12-16T06:45:09.797" v="6919" actId="478"/>
          <ac:picMkLst>
            <pc:docMk/>
            <pc:sldMk cId="851498145" sldId="1217"/>
            <ac:picMk id="4" creationId="{B20B406B-79A5-45B0-8F61-982153457071}"/>
          </ac:picMkLst>
        </pc:picChg>
        <pc:picChg chg="add mod modCrop">
          <ac:chgData name="Summer Jung" userId="f55f4652-1e45-4b38-b176-15d95abb47eb" providerId="ADAL" clId="{DD13BEF7-01AD-4595-8E57-F6FF3B3D4F3E}" dt="2020-12-16T06:43:38.915" v="6915" actId="732"/>
          <ac:picMkLst>
            <pc:docMk/>
            <pc:sldMk cId="851498145" sldId="1217"/>
            <ac:picMk id="6" creationId="{F39CEB89-A897-419B-A777-9601773C6399}"/>
          </ac:picMkLst>
        </pc:picChg>
      </pc:sldChg>
      <pc:sldChg chg="addSp delSp modSp add del modNotesTx">
        <pc:chgData name="Summer Jung" userId="f55f4652-1e45-4b38-b176-15d95abb47eb" providerId="ADAL" clId="{DD13BEF7-01AD-4595-8E57-F6FF3B3D4F3E}" dt="2020-12-16T08:57:56.669" v="10050" actId="2696"/>
        <pc:sldMkLst>
          <pc:docMk/>
          <pc:sldMk cId="87606339" sldId="1218"/>
        </pc:sldMkLst>
        <pc:spChg chg="add">
          <ac:chgData name="Summer Jung" userId="f55f4652-1e45-4b38-b176-15d95abb47eb" providerId="ADAL" clId="{DD13BEF7-01AD-4595-8E57-F6FF3B3D4F3E}" dt="2020-12-16T07:17:22.662" v="7125"/>
          <ac:spMkLst>
            <pc:docMk/>
            <pc:sldMk cId="87606339" sldId="1218"/>
            <ac:spMk id="13" creationId="{99F31F5D-FCEA-4841-9117-D1212C521E0D}"/>
          </ac:spMkLst>
        </pc:spChg>
        <pc:grpChg chg="add mod">
          <ac:chgData name="Summer Jung" userId="f55f4652-1e45-4b38-b176-15d95abb47eb" providerId="ADAL" clId="{DD13BEF7-01AD-4595-8E57-F6FF3B3D4F3E}" dt="2020-12-16T06:46:38.709" v="6926" actId="1076"/>
          <ac:grpSpMkLst>
            <pc:docMk/>
            <pc:sldMk cId="87606339" sldId="1218"/>
            <ac:grpSpMk id="9" creationId="{3540D42E-93C2-44EE-B8AA-0A08357120DE}"/>
          </ac:grpSpMkLst>
        </pc:grpChg>
        <pc:graphicFrameChg chg="add mod">
          <ac:chgData name="Summer Jung" userId="f55f4652-1e45-4b38-b176-15d95abb47eb" providerId="ADAL" clId="{DD13BEF7-01AD-4595-8E57-F6FF3B3D4F3E}" dt="2020-12-16T06:46:27.960" v="6925" actId="1076"/>
          <ac:graphicFrameMkLst>
            <pc:docMk/>
            <pc:sldMk cId="87606339" sldId="1218"/>
            <ac:graphicFrameMk id="7" creationId="{A8729355-E183-455D-B455-E17DF48F76B6}"/>
          </ac:graphicFrameMkLst>
        </pc:graphicFrameChg>
        <pc:picChg chg="del">
          <ac:chgData name="Summer Jung" userId="f55f4652-1e45-4b38-b176-15d95abb47eb" providerId="ADAL" clId="{DD13BEF7-01AD-4595-8E57-F6FF3B3D4F3E}" dt="2020-12-16T06:46:16.545" v="6922" actId="478"/>
          <ac:picMkLst>
            <pc:docMk/>
            <pc:sldMk cId="87606339" sldId="1218"/>
            <ac:picMk id="3" creationId="{74D042CD-90FA-4C6B-8B3B-1DA4A967779A}"/>
          </ac:picMkLst>
        </pc:picChg>
        <pc:picChg chg="del">
          <ac:chgData name="Summer Jung" userId="f55f4652-1e45-4b38-b176-15d95abb47eb" providerId="ADAL" clId="{DD13BEF7-01AD-4595-8E57-F6FF3B3D4F3E}" dt="2020-12-16T06:46:16.545" v="6922" actId="478"/>
          <ac:picMkLst>
            <pc:docMk/>
            <pc:sldMk cId="87606339" sldId="1218"/>
            <ac:picMk id="6" creationId="{F39CEB89-A897-419B-A777-9601773C6399}"/>
          </ac:picMkLst>
        </pc:picChg>
        <pc:picChg chg="add mod">
          <ac:chgData name="Summer Jung" userId="f55f4652-1e45-4b38-b176-15d95abb47eb" providerId="ADAL" clId="{DD13BEF7-01AD-4595-8E57-F6FF3B3D4F3E}" dt="2020-12-16T06:46:38.709" v="6926" actId="1076"/>
          <ac:picMkLst>
            <pc:docMk/>
            <pc:sldMk cId="87606339" sldId="1218"/>
            <ac:picMk id="8" creationId="{ED98B65D-4288-4B3D-AC91-D7285142F544}"/>
          </ac:picMkLst>
        </pc:picChg>
      </pc:sldChg>
      <pc:sldChg chg="addSp delSp add del modNotesTx">
        <pc:chgData name="Summer Jung" userId="f55f4652-1e45-4b38-b176-15d95abb47eb" providerId="ADAL" clId="{DD13BEF7-01AD-4595-8E57-F6FF3B3D4F3E}" dt="2020-12-16T08:57:29.553" v="10049" actId="2696"/>
        <pc:sldMkLst>
          <pc:docMk/>
          <pc:sldMk cId="2048292659" sldId="1219"/>
        </pc:sldMkLst>
        <pc:spChg chg="del">
          <ac:chgData name="Summer Jung" userId="f55f4652-1e45-4b38-b176-15d95abb47eb" providerId="ADAL" clId="{DD13BEF7-01AD-4595-8E57-F6FF3B3D4F3E}" dt="2020-12-16T08:23:03.835" v="9243" actId="478"/>
          <ac:spMkLst>
            <pc:docMk/>
            <pc:sldMk cId="2048292659" sldId="1219"/>
            <ac:spMk id="5" creationId="{ABB6BD16-77ED-4F18-B0D3-91E5589B5957}"/>
          </ac:spMkLst>
        </pc:spChg>
        <pc:spChg chg="del">
          <ac:chgData name="Summer Jung" userId="f55f4652-1e45-4b38-b176-15d95abb47eb" providerId="ADAL" clId="{DD13BEF7-01AD-4595-8E57-F6FF3B3D4F3E}" dt="2020-12-16T08:23:03.835" v="9243" actId="478"/>
          <ac:spMkLst>
            <pc:docMk/>
            <pc:sldMk cId="2048292659" sldId="1219"/>
            <ac:spMk id="6" creationId="{DD752C94-0265-46D8-AAC3-B650362F4FD8}"/>
          </ac:spMkLst>
        </pc:spChg>
        <pc:graphicFrameChg chg="add">
          <ac:chgData name="Summer Jung" userId="f55f4652-1e45-4b38-b176-15d95abb47eb" providerId="ADAL" clId="{DD13BEF7-01AD-4595-8E57-F6FF3B3D4F3E}" dt="2020-12-16T08:23:09.096" v="9244"/>
          <ac:graphicFrameMkLst>
            <pc:docMk/>
            <pc:sldMk cId="2048292659" sldId="1219"/>
            <ac:graphicFrameMk id="25" creationId="{EFC03FEC-082C-4A74-ADAD-94F6497A9109}"/>
          </ac:graphicFrameMkLst>
        </pc:graphicFrameChg>
        <pc:picChg chg="add">
          <ac:chgData name="Summer Jung" userId="f55f4652-1e45-4b38-b176-15d95abb47eb" providerId="ADAL" clId="{DD13BEF7-01AD-4595-8E57-F6FF3B3D4F3E}" dt="2020-12-16T08:23:09.096" v="9244"/>
          <ac:picMkLst>
            <pc:docMk/>
            <pc:sldMk cId="2048292659" sldId="1219"/>
            <ac:picMk id="4" creationId="{3FBF4624-D0B5-44C0-B7D2-A178F433B42F}"/>
          </ac:picMkLst>
        </pc:picChg>
        <pc:picChg chg="add">
          <ac:chgData name="Summer Jung" userId="f55f4652-1e45-4b38-b176-15d95abb47eb" providerId="ADAL" clId="{DD13BEF7-01AD-4595-8E57-F6FF3B3D4F3E}" dt="2020-12-16T08:23:09.096" v="9244"/>
          <ac:picMkLst>
            <pc:docMk/>
            <pc:sldMk cId="2048292659" sldId="1219"/>
            <ac:picMk id="7" creationId="{37DC09FA-DB21-4542-8D96-B0CDD4983DC2}"/>
          </ac:picMkLst>
        </pc:picChg>
        <pc:picChg chg="add">
          <ac:chgData name="Summer Jung" userId="f55f4652-1e45-4b38-b176-15d95abb47eb" providerId="ADAL" clId="{DD13BEF7-01AD-4595-8E57-F6FF3B3D4F3E}" dt="2020-12-16T08:23:09.096" v="9244"/>
          <ac:picMkLst>
            <pc:docMk/>
            <pc:sldMk cId="2048292659" sldId="1219"/>
            <ac:picMk id="8" creationId="{83F7B277-A5A6-4082-ABD0-623CFDC6F34F}"/>
          </ac:picMkLst>
        </pc:picChg>
        <pc:picChg chg="add">
          <ac:chgData name="Summer Jung" userId="f55f4652-1e45-4b38-b176-15d95abb47eb" providerId="ADAL" clId="{DD13BEF7-01AD-4595-8E57-F6FF3B3D4F3E}" dt="2020-12-16T08:23:09.096" v="9244"/>
          <ac:picMkLst>
            <pc:docMk/>
            <pc:sldMk cId="2048292659" sldId="1219"/>
            <ac:picMk id="9" creationId="{2F4BC538-F5D7-4948-A5A6-F12D9DBBB983}"/>
          </ac:picMkLst>
        </pc:picChg>
        <pc:picChg chg="add">
          <ac:chgData name="Summer Jung" userId="f55f4652-1e45-4b38-b176-15d95abb47eb" providerId="ADAL" clId="{DD13BEF7-01AD-4595-8E57-F6FF3B3D4F3E}" dt="2020-12-16T08:23:09.096" v="9244"/>
          <ac:picMkLst>
            <pc:docMk/>
            <pc:sldMk cId="2048292659" sldId="1219"/>
            <ac:picMk id="10" creationId="{BD9FFC90-E1E2-4179-853C-D5D77D49A7A8}"/>
          </ac:picMkLst>
        </pc:picChg>
        <pc:picChg chg="add">
          <ac:chgData name="Summer Jung" userId="f55f4652-1e45-4b38-b176-15d95abb47eb" providerId="ADAL" clId="{DD13BEF7-01AD-4595-8E57-F6FF3B3D4F3E}" dt="2020-12-16T08:23:09.096" v="9244"/>
          <ac:picMkLst>
            <pc:docMk/>
            <pc:sldMk cId="2048292659" sldId="1219"/>
            <ac:picMk id="11" creationId="{BCD70FCF-B721-4330-BD44-BE79D668511B}"/>
          </ac:picMkLst>
        </pc:picChg>
        <pc:picChg chg="add">
          <ac:chgData name="Summer Jung" userId="f55f4652-1e45-4b38-b176-15d95abb47eb" providerId="ADAL" clId="{DD13BEF7-01AD-4595-8E57-F6FF3B3D4F3E}" dt="2020-12-16T08:23:09.096" v="9244"/>
          <ac:picMkLst>
            <pc:docMk/>
            <pc:sldMk cId="2048292659" sldId="1219"/>
            <ac:picMk id="12" creationId="{F5D23348-0D6C-4A8D-80FC-FF6A6A0C53DB}"/>
          </ac:picMkLst>
        </pc:picChg>
        <pc:picChg chg="add">
          <ac:chgData name="Summer Jung" userId="f55f4652-1e45-4b38-b176-15d95abb47eb" providerId="ADAL" clId="{DD13BEF7-01AD-4595-8E57-F6FF3B3D4F3E}" dt="2020-12-16T08:23:09.096" v="9244"/>
          <ac:picMkLst>
            <pc:docMk/>
            <pc:sldMk cId="2048292659" sldId="1219"/>
            <ac:picMk id="13" creationId="{AD5D1B72-AE5C-45FD-A674-09A84247A15C}"/>
          </ac:picMkLst>
        </pc:picChg>
        <pc:picChg chg="add">
          <ac:chgData name="Summer Jung" userId="f55f4652-1e45-4b38-b176-15d95abb47eb" providerId="ADAL" clId="{DD13BEF7-01AD-4595-8E57-F6FF3B3D4F3E}" dt="2020-12-16T08:23:09.096" v="9244"/>
          <ac:picMkLst>
            <pc:docMk/>
            <pc:sldMk cId="2048292659" sldId="1219"/>
            <ac:picMk id="14" creationId="{FC8C80DD-8200-4B88-908B-31808A3D0E83}"/>
          </ac:picMkLst>
        </pc:picChg>
        <pc:picChg chg="add">
          <ac:chgData name="Summer Jung" userId="f55f4652-1e45-4b38-b176-15d95abb47eb" providerId="ADAL" clId="{DD13BEF7-01AD-4595-8E57-F6FF3B3D4F3E}" dt="2020-12-16T08:23:09.096" v="9244"/>
          <ac:picMkLst>
            <pc:docMk/>
            <pc:sldMk cId="2048292659" sldId="1219"/>
            <ac:picMk id="15" creationId="{F523BCFA-4C96-4EF7-A1D0-BAD8FF825664}"/>
          </ac:picMkLst>
        </pc:picChg>
        <pc:picChg chg="add">
          <ac:chgData name="Summer Jung" userId="f55f4652-1e45-4b38-b176-15d95abb47eb" providerId="ADAL" clId="{DD13BEF7-01AD-4595-8E57-F6FF3B3D4F3E}" dt="2020-12-16T08:23:09.096" v="9244"/>
          <ac:picMkLst>
            <pc:docMk/>
            <pc:sldMk cId="2048292659" sldId="1219"/>
            <ac:picMk id="16" creationId="{6FBDA285-D52E-4440-B68B-0C2843306D4F}"/>
          </ac:picMkLst>
        </pc:picChg>
        <pc:picChg chg="add">
          <ac:chgData name="Summer Jung" userId="f55f4652-1e45-4b38-b176-15d95abb47eb" providerId="ADAL" clId="{DD13BEF7-01AD-4595-8E57-F6FF3B3D4F3E}" dt="2020-12-16T08:23:09.096" v="9244"/>
          <ac:picMkLst>
            <pc:docMk/>
            <pc:sldMk cId="2048292659" sldId="1219"/>
            <ac:picMk id="17" creationId="{AE79F4D8-B57F-4A43-B960-5F88538D72A8}"/>
          </ac:picMkLst>
        </pc:picChg>
        <pc:picChg chg="add">
          <ac:chgData name="Summer Jung" userId="f55f4652-1e45-4b38-b176-15d95abb47eb" providerId="ADAL" clId="{DD13BEF7-01AD-4595-8E57-F6FF3B3D4F3E}" dt="2020-12-16T08:23:09.096" v="9244"/>
          <ac:picMkLst>
            <pc:docMk/>
            <pc:sldMk cId="2048292659" sldId="1219"/>
            <ac:picMk id="18" creationId="{11D83736-DD30-4BC4-8301-8C951C70F4CB}"/>
          </ac:picMkLst>
        </pc:picChg>
        <pc:picChg chg="add">
          <ac:chgData name="Summer Jung" userId="f55f4652-1e45-4b38-b176-15d95abb47eb" providerId="ADAL" clId="{DD13BEF7-01AD-4595-8E57-F6FF3B3D4F3E}" dt="2020-12-16T08:23:09.096" v="9244"/>
          <ac:picMkLst>
            <pc:docMk/>
            <pc:sldMk cId="2048292659" sldId="1219"/>
            <ac:picMk id="19" creationId="{B369A535-7C90-4238-8F58-702171F4FC6A}"/>
          </ac:picMkLst>
        </pc:picChg>
        <pc:picChg chg="add">
          <ac:chgData name="Summer Jung" userId="f55f4652-1e45-4b38-b176-15d95abb47eb" providerId="ADAL" clId="{DD13BEF7-01AD-4595-8E57-F6FF3B3D4F3E}" dt="2020-12-16T08:23:09.096" v="9244"/>
          <ac:picMkLst>
            <pc:docMk/>
            <pc:sldMk cId="2048292659" sldId="1219"/>
            <ac:picMk id="20" creationId="{B03703B7-23ED-47FF-A244-A8B5152F9ACB}"/>
          </ac:picMkLst>
        </pc:picChg>
        <pc:picChg chg="add">
          <ac:chgData name="Summer Jung" userId="f55f4652-1e45-4b38-b176-15d95abb47eb" providerId="ADAL" clId="{DD13BEF7-01AD-4595-8E57-F6FF3B3D4F3E}" dt="2020-12-16T08:23:09.096" v="9244"/>
          <ac:picMkLst>
            <pc:docMk/>
            <pc:sldMk cId="2048292659" sldId="1219"/>
            <ac:picMk id="21" creationId="{E8A92F34-498B-4040-9077-A75A63AB936F}"/>
          </ac:picMkLst>
        </pc:picChg>
        <pc:picChg chg="add">
          <ac:chgData name="Summer Jung" userId="f55f4652-1e45-4b38-b176-15d95abb47eb" providerId="ADAL" clId="{DD13BEF7-01AD-4595-8E57-F6FF3B3D4F3E}" dt="2020-12-16T08:23:09.096" v="9244"/>
          <ac:picMkLst>
            <pc:docMk/>
            <pc:sldMk cId="2048292659" sldId="1219"/>
            <ac:picMk id="22" creationId="{6534D332-C241-4C4C-A7F0-7D5366942D0A}"/>
          </ac:picMkLst>
        </pc:picChg>
        <pc:picChg chg="add">
          <ac:chgData name="Summer Jung" userId="f55f4652-1e45-4b38-b176-15d95abb47eb" providerId="ADAL" clId="{DD13BEF7-01AD-4595-8E57-F6FF3B3D4F3E}" dt="2020-12-16T08:23:09.096" v="9244"/>
          <ac:picMkLst>
            <pc:docMk/>
            <pc:sldMk cId="2048292659" sldId="1219"/>
            <ac:picMk id="23" creationId="{A22C7B20-824A-47E2-B3FE-A53720C8DCCD}"/>
          </ac:picMkLst>
        </pc:picChg>
        <pc:picChg chg="add">
          <ac:chgData name="Summer Jung" userId="f55f4652-1e45-4b38-b176-15d95abb47eb" providerId="ADAL" clId="{DD13BEF7-01AD-4595-8E57-F6FF3B3D4F3E}" dt="2020-12-16T08:23:09.096" v="9244"/>
          <ac:picMkLst>
            <pc:docMk/>
            <pc:sldMk cId="2048292659" sldId="1219"/>
            <ac:picMk id="24" creationId="{24A04F8B-13DE-4DCD-86AE-BAA557D95B55}"/>
          </ac:picMkLst>
        </pc:picChg>
        <pc:picChg chg="add">
          <ac:chgData name="Summer Jung" userId="f55f4652-1e45-4b38-b176-15d95abb47eb" providerId="ADAL" clId="{DD13BEF7-01AD-4595-8E57-F6FF3B3D4F3E}" dt="2020-12-16T08:23:09.096" v="9244"/>
          <ac:picMkLst>
            <pc:docMk/>
            <pc:sldMk cId="2048292659" sldId="1219"/>
            <ac:picMk id="26" creationId="{D7FB620F-1C15-4292-A4A9-AB2CA3D4A7BF}"/>
          </ac:picMkLst>
        </pc:picChg>
      </pc:sldChg>
      <pc:sldChg chg="addSp delSp add del">
        <pc:chgData name="Summer Jung" userId="f55f4652-1e45-4b38-b176-15d95abb47eb" providerId="ADAL" clId="{DD13BEF7-01AD-4595-8E57-F6FF3B3D4F3E}" dt="2020-12-16T08:00:51.361" v="7684"/>
        <pc:sldMkLst>
          <pc:docMk/>
          <pc:sldMk cId="2092207435" sldId="1219"/>
        </pc:sldMkLst>
        <pc:picChg chg="add del">
          <ac:chgData name="Summer Jung" userId="f55f4652-1e45-4b38-b176-15d95abb47eb" providerId="ADAL" clId="{DD13BEF7-01AD-4595-8E57-F6FF3B3D4F3E}" dt="2020-12-16T08:00:50.960" v="7683"/>
          <ac:picMkLst>
            <pc:docMk/>
            <pc:sldMk cId="2092207435" sldId="1219"/>
            <ac:picMk id="34" creationId="{2493C4A1-C783-4B1D-A0A9-F7B57392BA2E}"/>
          </ac:picMkLst>
        </pc:picChg>
      </pc:sldChg>
      <pc:sldChg chg="addSp delSp modSp add modNotesTx">
        <pc:chgData name="Summer Jung" userId="f55f4652-1e45-4b38-b176-15d95abb47eb" providerId="ADAL" clId="{DD13BEF7-01AD-4595-8E57-F6FF3B3D4F3E}" dt="2020-12-16T08:23:48.852" v="9253" actId="20577"/>
        <pc:sldMkLst>
          <pc:docMk/>
          <pc:sldMk cId="3655562622" sldId="1220"/>
        </pc:sldMkLst>
        <pc:spChg chg="del">
          <ac:chgData name="Summer Jung" userId="f55f4652-1e45-4b38-b176-15d95abb47eb" providerId="ADAL" clId="{DD13BEF7-01AD-4595-8E57-F6FF3B3D4F3E}" dt="2020-12-16T08:23:23.011" v="9249" actId="478"/>
          <ac:spMkLst>
            <pc:docMk/>
            <pc:sldMk cId="3655562622" sldId="1220"/>
            <ac:spMk id="2" creationId="{B6693511-2015-4065-882C-42203C007AB7}"/>
          </ac:spMkLst>
        </pc:spChg>
        <pc:spChg chg="add del mod">
          <ac:chgData name="Summer Jung" userId="f55f4652-1e45-4b38-b176-15d95abb47eb" providerId="ADAL" clId="{DD13BEF7-01AD-4595-8E57-F6FF3B3D4F3E}" dt="2020-12-16T08:23:26.670" v="9251" actId="478"/>
          <ac:spMkLst>
            <pc:docMk/>
            <pc:sldMk cId="3655562622" sldId="1220"/>
            <ac:spMk id="4" creationId="{ECCF1CD0-1107-41E1-9E82-C37957E7501F}"/>
          </ac:spMkLst>
        </pc:spChg>
        <pc:spChg chg="add">
          <ac:chgData name="Summer Jung" userId="f55f4652-1e45-4b38-b176-15d95abb47eb" providerId="ADAL" clId="{DD13BEF7-01AD-4595-8E57-F6FF3B3D4F3E}" dt="2020-12-16T08:23:35.209" v="9252"/>
          <ac:spMkLst>
            <pc:docMk/>
            <pc:sldMk cId="3655562622" sldId="1220"/>
            <ac:spMk id="7" creationId="{3F0989B2-025A-464D-821A-2895CFD5E050}"/>
          </ac:spMkLst>
        </pc:spChg>
        <pc:spChg chg="add">
          <ac:chgData name="Summer Jung" userId="f55f4652-1e45-4b38-b176-15d95abb47eb" providerId="ADAL" clId="{DD13BEF7-01AD-4595-8E57-F6FF3B3D4F3E}" dt="2020-12-16T08:23:35.209" v="9252"/>
          <ac:spMkLst>
            <pc:docMk/>
            <pc:sldMk cId="3655562622" sldId="1220"/>
            <ac:spMk id="10" creationId="{D48DCCFA-B38F-4FA6-AE9B-B12C005CA65F}"/>
          </ac:spMkLst>
        </pc:spChg>
        <pc:spChg chg="add">
          <ac:chgData name="Summer Jung" userId="f55f4652-1e45-4b38-b176-15d95abb47eb" providerId="ADAL" clId="{DD13BEF7-01AD-4595-8E57-F6FF3B3D4F3E}" dt="2020-12-16T08:23:35.209" v="9252"/>
          <ac:spMkLst>
            <pc:docMk/>
            <pc:sldMk cId="3655562622" sldId="1220"/>
            <ac:spMk id="11" creationId="{52333B5B-41A9-403C-8817-DE3940EFA426}"/>
          </ac:spMkLst>
        </pc:spChg>
        <pc:spChg chg="add">
          <ac:chgData name="Summer Jung" userId="f55f4652-1e45-4b38-b176-15d95abb47eb" providerId="ADAL" clId="{DD13BEF7-01AD-4595-8E57-F6FF3B3D4F3E}" dt="2020-12-16T08:23:35.209" v="9252"/>
          <ac:spMkLst>
            <pc:docMk/>
            <pc:sldMk cId="3655562622" sldId="1220"/>
            <ac:spMk id="12" creationId="{9E3CAC41-84F6-4F02-95BC-B225C3A0E727}"/>
          </ac:spMkLst>
        </pc:spChg>
        <pc:picChg chg="del">
          <ac:chgData name="Summer Jung" userId="f55f4652-1e45-4b38-b176-15d95abb47eb" providerId="ADAL" clId="{DD13BEF7-01AD-4595-8E57-F6FF3B3D4F3E}" dt="2020-12-16T08:23:23.011" v="9249" actId="478"/>
          <ac:picMkLst>
            <pc:docMk/>
            <pc:sldMk cId="3655562622" sldId="1220"/>
            <ac:picMk id="6" creationId="{C05DA9C1-9469-4A9F-AD97-B2E1C31C713C}"/>
          </ac:picMkLst>
        </pc:picChg>
        <pc:picChg chg="add">
          <ac:chgData name="Summer Jung" userId="f55f4652-1e45-4b38-b176-15d95abb47eb" providerId="ADAL" clId="{DD13BEF7-01AD-4595-8E57-F6FF3B3D4F3E}" dt="2020-12-16T08:23:35.209" v="9252"/>
          <ac:picMkLst>
            <pc:docMk/>
            <pc:sldMk cId="3655562622" sldId="1220"/>
            <ac:picMk id="8" creationId="{4DB85C14-B5B1-448E-ACEB-9F83C79BB5D0}"/>
          </ac:picMkLst>
        </pc:picChg>
        <pc:picChg chg="add">
          <ac:chgData name="Summer Jung" userId="f55f4652-1e45-4b38-b176-15d95abb47eb" providerId="ADAL" clId="{DD13BEF7-01AD-4595-8E57-F6FF3B3D4F3E}" dt="2020-12-16T08:23:35.209" v="9252"/>
          <ac:picMkLst>
            <pc:docMk/>
            <pc:sldMk cId="3655562622" sldId="1220"/>
            <ac:picMk id="9" creationId="{A4D529DE-5AA0-459D-A420-B29F4550E3B4}"/>
          </ac:picMkLst>
        </pc:picChg>
        <pc:picChg chg="add">
          <ac:chgData name="Summer Jung" userId="f55f4652-1e45-4b38-b176-15d95abb47eb" providerId="ADAL" clId="{DD13BEF7-01AD-4595-8E57-F6FF3B3D4F3E}" dt="2020-12-16T08:23:35.209" v="9252"/>
          <ac:picMkLst>
            <pc:docMk/>
            <pc:sldMk cId="3655562622" sldId="1220"/>
            <ac:picMk id="14" creationId="{0F637863-9DB3-4788-B58B-6A374EFF0BFC}"/>
          </ac:picMkLst>
        </pc:picChg>
        <pc:cxnChg chg="add">
          <ac:chgData name="Summer Jung" userId="f55f4652-1e45-4b38-b176-15d95abb47eb" providerId="ADAL" clId="{DD13BEF7-01AD-4595-8E57-F6FF3B3D4F3E}" dt="2020-12-16T08:23:35.209" v="9252"/>
          <ac:cxnSpMkLst>
            <pc:docMk/>
            <pc:sldMk cId="3655562622" sldId="1220"/>
            <ac:cxnSpMk id="13" creationId="{AEA2E95B-2CD2-40F8-90D3-228B1CB64ACE}"/>
          </ac:cxnSpMkLst>
        </pc:cxnChg>
      </pc:sldChg>
      <pc:sldMasterChg chg="delSldLayout">
        <pc:chgData name="Summer Jung" userId="f55f4652-1e45-4b38-b176-15d95abb47eb" providerId="ADAL" clId="{DD13BEF7-01AD-4595-8E57-F6FF3B3D4F3E}" dt="2020-12-16T08:23:50.633" v="9255" actId="2696"/>
        <pc:sldMasterMkLst>
          <pc:docMk/>
          <pc:sldMasterMk cId="1172518874" sldId="2147483648"/>
        </pc:sldMasterMkLst>
        <pc:sldLayoutChg chg="del">
          <pc:chgData name="Summer Jung" userId="f55f4652-1e45-4b38-b176-15d95abb47eb" providerId="ADAL" clId="{DD13BEF7-01AD-4595-8E57-F6FF3B3D4F3E}" dt="2020-12-16T08:23:50.633" v="9255" actId="2696"/>
          <pc:sldLayoutMkLst>
            <pc:docMk/>
            <pc:sldMasterMk cId="1172518874" sldId="2147483648"/>
            <pc:sldLayoutMk cId="591402607" sldId="2147483695"/>
          </pc:sldLayoutMkLst>
        </pc:sldLayoutChg>
        <pc:sldLayoutChg chg="del">
          <pc:chgData name="Summer Jung" userId="f55f4652-1e45-4b38-b176-15d95abb47eb" providerId="ADAL" clId="{DD13BEF7-01AD-4595-8E57-F6FF3B3D4F3E}" dt="2020-12-16T06:48:13.545" v="6934" actId="2696"/>
          <pc:sldLayoutMkLst>
            <pc:docMk/>
            <pc:sldMasterMk cId="1172518874" sldId="2147483648"/>
            <pc:sldLayoutMk cId="3793142473" sldId="2147483695"/>
          </pc:sldLayoutMkLst>
        </pc:sldLayoutChg>
        <pc:sldLayoutChg chg="del">
          <pc:chgData name="Summer Jung" userId="f55f4652-1e45-4b38-b176-15d95abb47eb" providerId="ADAL" clId="{DD13BEF7-01AD-4595-8E57-F6FF3B3D4F3E}" dt="2020-12-16T08:23:17.511" v="9247" actId="2696"/>
          <pc:sldLayoutMkLst>
            <pc:docMk/>
            <pc:sldMasterMk cId="1172518874" sldId="2147483648"/>
            <pc:sldLayoutMk cId="1827034028" sldId="2147483696"/>
          </pc:sldLayoutMkLst>
        </pc:sldLayoutChg>
      </pc:sldMasterChg>
    </pc:docChg>
  </pc:docChgLst>
  <pc:docChgLst>
    <pc:chgData name="Summer Jung" userId="f55f4652-1e45-4b38-b176-15d95abb47eb" providerId="ADAL" clId="{FDF54E21-179B-496D-91F1-7FA1CAA32888}"/>
    <pc:docChg chg="undo custSel addSld delSld modSld sldOrd">
      <pc:chgData name="Summer Jung" userId="f55f4652-1e45-4b38-b176-15d95abb47eb" providerId="ADAL" clId="{FDF54E21-179B-496D-91F1-7FA1CAA32888}" dt="2020-12-14T05:43:14.412" v="12046" actId="1036"/>
      <pc:docMkLst>
        <pc:docMk/>
      </pc:docMkLst>
      <pc:sldChg chg="addSp modSp">
        <pc:chgData name="Summer Jung" userId="f55f4652-1e45-4b38-b176-15d95abb47eb" providerId="ADAL" clId="{FDF54E21-179B-496D-91F1-7FA1CAA32888}" dt="2020-12-14T05:39:37.968" v="12031" actId="1036"/>
        <pc:sldMkLst>
          <pc:docMk/>
          <pc:sldMk cId="881424782" sldId="410"/>
        </pc:sldMkLst>
        <pc:spChg chg="mod">
          <ac:chgData name="Summer Jung" userId="f55f4652-1e45-4b38-b176-15d95abb47eb" providerId="ADAL" clId="{FDF54E21-179B-496D-91F1-7FA1CAA32888}" dt="2020-12-14T05:39:34.658" v="12024" actId="1035"/>
          <ac:spMkLst>
            <pc:docMk/>
            <pc:sldMk cId="881424782" sldId="410"/>
            <ac:spMk id="2" creationId="{377DF782-1E82-4F35-AD0F-55C615AD62D1}"/>
          </ac:spMkLst>
        </pc:spChg>
        <pc:picChg chg="add mod">
          <ac:chgData name="Summer Jung" userId="f55f4652-1e45-4b38-b176-15d95abb47eb" providerId="ADAL" clId="{FDF54E21-179B-496D-91F1-7FA1CAA32888}" dt="2020-12-14T05:39:37.968" v="12031" actId="1036"/>
          <ac:picMkLst>
            <pc:docMk/>
            <pc:sldMk cId="881424782" sldId="410"/>
            <ac:picMk id="3" creationId="{57B38449-AC8F-4BCF-BE54-8D7B4EAFE098}"/>
          </ac:picMkLst>
        </pc:picChg>
      </pc:sldChg>
      <pc:sldChg chg="del modNotesTx">
        <pc:chgData name="Summer Jung" userId="f55f4652-1e45-4b38-b176-15d95abb47eb" providerId="ADAL" clId="{FDF54E21-179B-496D-91F1-7FA1CAA32888}" dt="2020-12-11T04:52:33.083" v="8784" actId="2696"/>
        <pc:sldMkLst>
          <pc:docMk/>
          <pc:sldMk cId="46344292" sldId="500"/>
        </pc:sldMkLst>
      </pc:sldChg>
      <pc:sldChg chg="delSp del">
        <pc:chgData name="Summer Jung" userId="f55f4652-1e45-4b38-b176-15d95abb47eb" providerId="ADAL" clId="{FDF54E21-179B-496D-91F1-7FA1CAA32888}" dt="2020-12-11T04:56:00.119" v="8954" actId="2696"/>
        <pc:sldMkLst>
          <pc:docMk/>
          <pc:sldMk cId="2484684575" sldId="501"/>
        </pc:sldMkLst>
        <pc:spChg chg="del">
          <ac:chgData name="Summer Jung" userId="f55f4652-1e45-4b38-b176-15d95abb47eb" providerId="ADAL" clId="{FDF54E21-179B-496D-91F1-7FA1CAA32888}" dt="2020-12-10T06:19:23.049" v="2" actId="478"/>
          <ac:spMkLst>
            <pc:docMk/>
            <pc:sldMk cId="2484684575" sldId="501"/>
            <ac:spMk id="7" creationId="{8C8A12F1-E8E4-48E9-B1CA-54FEDF588CDB}"/>
          </ac:spMkLst>
        </pc:spChg>
      </pc:sldChg>
      <pc:sldChg chg="delSp del">
        <pc:chgData name="Summer Jung" userId="f55f4652-1e45-4b38-b176-15d95abb47eb" providerId="ADAL" clId="{FDF54E21-179B-496D-91F1-7FA1CAA32888}" dt="2020-12-11T04:51:57.164" v="8780" actId="2696"/>
        <pc:sldMkLst>
          <pc:docMk/>
          <pc:sldMk cId="2665811471" sldId="513"/>
        </pc:sldMkLst>
        <pc:spChg chg="del">
          <ac:chgData name="Summer Jung" userId="f55f4652-1e45-4b38-b176-15d95abb47eb" providerId="ADAL" clId="{FDF54E21-179B-496D-91F1-7FA1CAA32888}" dt="2020-12-10T06:19:16.221" v="0" actId="478"/>
          <ac:spMkLst>
            <pc:docMk/>
            <pc:sldMk cId="2665811471" sldId="513"/>
            <ac:spMk id="8" creationId="{B56AA82C-D19A-414A-9F76-74D8BC469A95}"/>
          </ac:spMkLst>
        </pc:spChg>
      </pc:sldChg>
      <pc:sldChg chg="del">
        <pc:chgData name="Summer Jung" userId="f55f4652-1e45-4b38-b176-15d95abb47eb" providerId="ADAL" clId="{FDF54E21-179B-496D-91F1-7FA1CAA32888}" dt="2020-12-11T04:49:50.806" v="8717" actId="2696"/>
        <pc:sldMkLst>
          <pc:docMk/>
          <pc:sldMk cId="3502671548" sldId="523"/>
        </pc:sldMkLst>
      </pc:sldChg>
      <pc:sldChg chg="delSp add del">
        <pc:chgData name="Summer Jung" userId="f55f4652-1e45-4b38-b176-15d95abb47eb" providerId="ADAL" clId="{FDF54E21-179B-496D-91F1-7FA1CAA32888}" dt="2020-12-14T05:37:23.983" v="11995" actId="478"/>
        <pc:sldMkLst>
          <pc:docMk/>
          <pc:sldMk cId="3212496519" sldId="524"/>
        </pc:sldMkLst>
        <pc:spChg chg="del">
          <ac:chgData name="Summer Jung" userId="f55f4652-1e45-4b38-b176-15d95abb47eb" providerId="ADAL" clId="{FDF54E21-179B-496D-91F1-7FA1CAA32888}" dt="2020-12-14T05:37:23.983" v="11995" actId="478"/>
          <ac:spMkLst>
            <pc:docMk/>
            <pc:sldMk cId="3212496519" sldId="524"/>
            <ac:spMk id="4" creationId="{AC02A234-3D60-443A-A38F-0AE513A73D92}"/>
          </ac:spMkLst>
        </pc:spChg>
      </pc:sldChg>
      <pc:sldChg chg="del">
        <pc:chgData name="Summer Jung" userId="f55f4652-1e45-4b38-b176-15d95abb47eb" providerId="ADAL" clId="{FDF54E21-179B-496D-91F1-7FA1CAA32888}" dt="2020-12-11T04:59:11.222" v="9016" actId="2696"/>
        <pc:sldMkLst>
          <pc:docMk/>
          <pc:sldMk cId="2026150410" sldId="525"/>
        </pc:sldMkLst>
      </pc:sldChg>
      <pc:sldChg chg="del">
        <pc:chgData name="Summer Jung" userId="f55f4652-1e45-4b38-b176-15d95abb47eb" providerId="ADAL" clId="{FDF54E21-179B-496D-91F1-7FA1CAA32888}" dt="2020-12-11T05:00:04.869" v="9057" actId="2696"/>
        <pc:sldMkLst>
          <pc:docMk/>
          <pc:sldMk cId="2833473608" sldId="527"/>
        </pc:sldMkLst>
      </pc:sldChg>
      <pc:sldChg chg="del">
        <pc:chgData name="Summer Jung" userId="f55f4652-1e45-4b38-b176-15d95abb47eb" providerId="ADAL" clId="{FDF54E21-179B-496D-91F1-7FA1CAA32888}" dt="2020-12-11T05:32:12.699" v="9351" actId="2696"/>
        <pc:sldMkLst>
          <pc:docMk/>
          <pc:sldMk cId="1299093961" sldId="531"/>
        </pc:sldMkLst>
      </pc:sldChg>
      <pc:sldChg chg="delSp del">
        <pc:chgData name="Summer Jung" userId="f55f4652-1e45-4b38-b176-15d95abb47eb" providerId="ADAL" clId="{FDF54E21-179B-496D-91F1-7FA1CAA32888}" dt="2020-12-11T04:57:35.623" v="8969" actId="2696"/>
        <pc:sldMkLst>
          <pc:docMk/>
          <pc:sldMk cId="4088655711" sldId="532"/>
        </pc:sldMkLst>
        <pc:spChg chg="del">
          <ac:chgData name="Summer Jung" userId="f55f4652-1e45-4b38-b176-15d95abb47eb" providerId="ADAL" clId="{FDF54E21-179B-496D-91F1-7FA1CAA32888}" dt="2020-12-10T06:19:30.899" v="4" actId="478"/>
          <ac:spMkLst>
            <pc:docMk/>
            <pc:sldMk cId="4088655711" sldId="532"/>
            <ac:spMk id="11" creationId="{9FF50CDB-2D98-4377-94E8-94912236F75B}"/>
          </ac:spMkLst>
        </pc:spChg>
      </pc:sldChg>
      <pc:sldChg chg="del">
        <pc:chgData name="Summer Jung" userId="f55f4652-1e45-4b38-b176-15d95abb47eb" providerId="ADAL" clId="{FDF54E21-179B-496D-91F1-7FA1CAA32888}" dt="2020-12-11T04:58:17.934" v="8993" actId="2696"/>
        <pc:sldMkLst>
          <pc:docMk/>
          <pc:sldMk cId="2546128534" sldId="533"/>
        </pc:sldMkLst>
      </pc:sldChg>
      <pc:sldChg chg="del">
        <pc:chgData name="Summer Jung" userId="f55f4652-1e45-4b38-b176-15d95abb47eb" providerId="ADAL" clId="{FDF54E21-179B-496D-91F1-7FA1CAA32888}" dt="2020-12-11T05:21:35.347" v="9346" actId="2696"/>
        <pc:sldMkLst>
          <pc:docMk/>
          <pc:sldMk cId="2582265535" sldId="534"/>
        </pc:sldMkLst>
      </pc:sldChg>
      <pc:sldChg chg="modSp">
        <pc:chgData name="Summer Jung" userId="f55f4652-1e45-4b38-b176-15d95abb47eb" providerId="ADAL" clId="{FDF54E21-179B-496D-91F1-7FA1CAA32888}" dt="2020-12-11T04:51:21.576" v="8749"/>
        <pc:sldMkLst>
          <pc:docMk/>
          <pc:sldMk cId="964630114" sldId="574"/>
        </pc:sldMkLst>
        <pc:spChg chg="mod">
          <ac:chgData name="Summer Jung" userId="f55f4652-1e45-4b38-b176-15d95abb47eb" providerId="ADAL" clId="{FDF54E21-179B-496D-91F1-7FA1CAA32888}" dt="2020-12-11T04:51:21.576" v="8749"/>
          <ac:spMkLst>
            <pc:docMk/>
            <pc:sldMk cId="964630114" sldId="574"/>
            <ac:spMk id="5" creationId="{1C2A4D3B-41AD-B643-AF0F-85A9BB601434}"/>
          </ac:spMkLst>
        </pc:spChg>
      </pc:sldChg>
      <pc:sldChg chg="addSp delSp modSp del">
        <pc:chgData name="Summer Jung" userId="f55f4652-1e45-4b38-b176-15d95abb47eb" providerId="ADAL" clId="{FDF54E21-179B-496D-91F1-7FA1CAA32888}" dt="2020-12-11T04:49:34.927" v="8715" actId="2696"/>
        <pc:sldMkLst>
          <pc:docMk/>
          <pc:sldMk cId="347802907" sldId="575"/>
        </pc:sldMkLst>
        <pc:spChg chg="del">
          <ac:chgData name="Summer Jung" userId="f55f4652-1e45-4b38-b176-15d95abb47eb" providerId="ADAL" clId="{FDF54E21-179B-496D-91F1-7FA1CAA32888}" dt="2020-12-11T04:48:27.180" v="8671" actId="478"/>
          <ac:spMkLst>
            <pc:docMk/>
            <pc:sldMk cId="347802907" sldId="575"/>
            <ac:spMk id="3" creationId="{B310C87C-62A0-4F42-9245-0A8B46AEAECC}"/>
          </ac:spMkLst>
        </pc:spChg>
        <pc:spChg chg="add del mod">
          <ac:chgData name="Summer Jung" userId="f55f4652-1e45-4b38-b176-15d95abb47eb" providerId="ADAL" clId="{FDF54E21-179B-496D-91F1-7FA1CAA32888}" dt="2020-12-11T04:48:28.317" v="8672" actId="478"/>
          <ac:spMkLst>
            <pc:docMk/>
            <pc:sldMk cId="347802907" sldId="575"/>
            <ac:spMk id="6" creationId="{8D9CDD53-6F55-441E-8673-A2F362C53C4B}"/>
          </ac:spMkLst>
        </pc:spChg>
      </pc:sldChg>
      <pc:sldChg chg="delSp del">
        <pc:chgData name="Summer Jung" userId="f55f4652-1e45-4b38-b176-15d95abb47eb" providerId="ADAL" clId="{FDF54E21-179B-496D-91F1-7FA1CAA32888}" dt="2020-12-11T04:56:32.990" v="8957" actId="2696"/>
        <pc:sldMkLst>
          <pc:docMk/>
          <pc:sldMk cId="432613280" sldId="577"/>
        </pc:sldMkLst>
        <pc:spChg chg="del">
          <ac:chgData name="Summer Jung" userId="f55f4652-1e45-4b38-b176-15d95abb47eb" providerId="ADAL" clId="{FDF54E21-179B-496D-91F1-7FA1CAA32888}" dt="2020-12-10T06:19:27.329" v="3" actId="478"/>
          <ac:spMkLst>
            <pc:docMk/>
            <pc:sldMk cId="432613280" sldId="577"/>
            <ac:spMk id="11" creationId="{9FF50CDB-2D98-4377-94E8-94912236F75B}"/>
          </ac:spMkLst>
        </pc:spChg>
      </pc:sldChg>
      <pc:sldChg chg="delSp del">
        <pc:chgData name="Summer Jung" userId="f55f4652-1e45-4b38-b176-15d95abb47eb" providerId="ADAL" clId="{FDF54E21-179B-496D-91F1-7FA1CAA32888}" dt="2020-12-10T07:34:19.178" v="2211" actId="2696"/>
        <pc:sldMkLst>
          <pc:docMk/>
          <pc:sldMk cId="1178484525" sldId="578"/>
        </pc:sldMkLst>
        <pc:spChg chg="del">
          <ac:chgData name="Summer Jung" userId="f55f4652-1e45-4b38-b176-15d95abb47eb" providerId="ADAL" clId="{FDF54E21-179B-496D-91F1-7FA1CAA32888}" dt="2020-12-10T06:19:36.313" v="5" actId="478"/>
          <ac:spMkLst>
            <pc:docMk/>
            <pc:sldMk cId="1178484525" sldId="578"/>
            <ac:spMk id="8" creationId="{B56AA82C-D19A-414A-9F76-74D8BC469A95}"/>
          </ac:spMkLst>
        </pc:spChg>
      </pc:sldChg>
      <pc:sldChg chg="delSp add">
        <pc:chgData name="Summer Jung" userId="f55f4652-1e45-4b38-b176-15d95abb47eb" providerId="ADAL" clId="{FDF54E21-179B-496D-91F1-7FA1CAA32888}" dt="2020-12-14T05:38:33.225" v="12009" actId="478"/>
        <pc:sldMkLst>
          <pc:docMk/>
          <pc:sldMk cId="1499268245" sldId="579"/>
        </pc:sldMkLst>
        <pc:spChg chg="del">
          <ac:chgData name="Summer Jung" userId="f55f4652-1e45-4b38-b176-15d95abb47eb" providerId="ADAL" clId="{FDF54E21-179B-496D-91F1-7FA1CAA32888}" dt="2020-12-14T05:38:33.225" v="12009" actId="478"/>
          <ac:spMkLst>
            <pc:docMk/>
            <pc:sldMk cId="1499268245" sldId="579"/>
            <ac:spMk id="4" creationId="{6807D8FE-0CEC-4C2E-BE9A-523E88DD875C}"/>
          </ac:spMkLst>
        </pc:spChg>
      </pc:sldChg>
      <pc:sldChg chg="delSp del">
        <pc:chgData name="Summer Jung" userId="f55f4652-1e45-4b38-b176-15d95abb47eb" providerId="ADAL" clId="{FDF54E21-179B-496D-91F1-7FA1CAA32888}" dt="2020-12-11T04:53:58.750" v="8845" actId="2696"/>
        <pc:sldMkLst>
          <pc:docMk/>
          <pc:sldMk cId="3156070687" sldId="579"/>
        </pc:sldMkLst>
        <pc:spChg chg="del">
          <ac:chgData name="Summer Jung" userId="f55f4652-1e45-4b38-b176-15d95abb47eb" providerId="ADAL" clId="{FDF54E21-179B-496D-91F1-7FA1CAA32888}" dt="2020-12-10T06:19:19.704" v="1" actId="478"/>
          <ac:spMkLst>
            <pc:docMk/>
            <pc:sldMk cId="3156070687" sldId="579"/>
            <ac:spMk id="6" creationId="{2A1FCD6A-C513-4628-AEB0-7071F0E084A1}"/>
          </ac:spMkLst>
        </pc:spChg>
      </pc:sldChg>
      <pc:sldChg chg="del">
        <pc:chgData name="Summer Jung" userId="f55f4652-1e45-4b38-b176-15d95abb47eb" providerId="ADAL" clId="{FDF54E21-179B-496D-91F1-7FA1CAA32888}" dt="2020-12-10T07:31:37.102" v="2083" actId="2696"/>
        <pc:sldMkLst>
          <pc:docMk/>
          <pc:sldMk cId="756493490" sldId="580"/>
        </pc:sldMkLst>
      </pc:sldChg>
      <pc:sldChg chg="delSp add del">
        <pc:chgData name="Summer Jung" userId="f55f4652-1e45-4b38-b176-15d95abb47eb" providerId="ADAL" clId="{FDF54E21-179B-496D-91F1-7FA1CAA32888}" dt="2020-12-11T05:02:03.901" v="9091" actId="2696"/>
        <pc:sldMkLst>
          <pc:docMk/>
          <pc:sldMk cId="3292314749" sldId="580"/>
        </pc:sldMkLst>
        <pc:picChg chg="del">
          <ac:chgData name="Summer Jung" userId="f55f4652-1e45-4b38-b176-15d95abb47eb" providerId="ADAL" clId="{FDF54E21-179B-496D-91F1-7FA1CAA32888}" dt="2020-12-11T05:01:59.806" v="9088"/>
          <ac:picMkLst>
            <pc:docMk/>
            <pc:sldMk cId="3292314749" sldId="580"/>
            <ac:picMk id="5" creationId="{B136E8BF-CA14-4F2D-A542-30DB8D6FB113}"/>
          </ac:picMkLst>
        </pc:picChg>
      </pc:sldChg>
      <pc:sldChg chg="delSp add">
        <pc:chgData name="Summer Jung" userId="f55f4652-1e45-4b38-b176-15d95abb47eb" providerId="ADAL" clId="{FDF54E21-179B-496D-91F1-7FA1CAA32888}" dt="2020-12-14T05:38:30.496" v="12008" actId="478"/>
        <pc:sldMkLst>
          <pc:docMk/>
          <pc:sldMk cId="4166883953" sldId="580"/>
        </pc:sldMkLst>
        <pc:spChg chg="del">
          <ac:chgData name="Summer Jung" userId="f55f4652-1e45-4b38-b176-15d95abb47eb" providerId="ADAL" clId="{FDF54E21-179B-496D-91F1-7FA1CAA32888}" dt="2020-12-14T05:38:30.496" v="12008" actId="478"/>
          <ac:spMkLst>
            <pc:docMk/>
            <pc:sldMk cId="4166883953" sldId="580"/>
            <ac:spMk id="4" creationId="{ED534475-4BDB-4B6D-BB2A-8E50EA3EDA86}"/>
          </ac:spMkLst>
        </pc:spChg>
      </pc:sldChg>
      <pc:sldChg chg="del">
        <pc:chgData name="Summer Jung" userId="f55f4652-1e45-4b38-b176-15d95abb47eb" providerId="ADAL" clId="{FDF54E21-179B-496D-91F1-7FA1CAA32888}" dt="2020-12-10T07:31:37.095" v="2082" actId="2696"/>
        <pc:sldMkLst>
          <pc:docMk/>
          <pc:sldMk cId="1268308481" sldId="581"/>
        </pc:sldMkLst>
      </pc:sldChg>
      <pc:sldChg chg="delSp add">
        <pc:chgData name="Summer Jung" userId="f55f4652-1e45-4b38-b176-15d95abb47eb" providerId="ADAL" clId="{FDF54E21-179B-496D-91F1-7FA1CAA32888}" dt="2020-12-14T05:38:24.097" v="12007" actId="478"/>
        <pc:sldMkLst>
          <pc:docMk/>
          <pc:sldMk cId="3978710457" sldId="581"/>
        </pc:sldMkLst>
        <pc:spChg chg="del">
          <ac:chgData name="Summer Jung" userId="f55f4652-1e45-4b38-b176-15d95abb47eb" providerId="ADAL" clId="{FDF54E21-179B-496D-91F1-7FA1CAA32888}" dt="2020-12-14T05:38:24.097" v="12007" actId="478"/>
          <ac:spMkLst>
            <pc:docMk/>
            <pc:sldMk cId="3978710457" sldId="581"/>
            <ac:spMk id="4" creationId="{4F6512C2-DD43-429D-88EA-F09BAA313915}"/>
          </ac:spMkLst>
        </pc:spChg>
      </pc:sldChg>
      <pc:sldChg chg="delSp add del">
        <pc:chgData name="Summer Jung" userId="f55f4652-1e45-4b38-b176-15d95abb47eb" providerId="ADAL" clId="{FDF54E21-179B-496D-91F1-7FA1CAA32888}" dt="2020-12-11T05:02:03.901" v="9090" actId="2696"/>
        <pc:sldMkLst>
          <pc:docMk/>
          <pc:sldMk cId="4188491862" sldId="581"/>
        </pc:sldMkLst>
        <pc:picChg chg="del">
          <ac:chgData name="Summer Jung" userId="f55f4652-1e45-4b38-b176-15d95abb47eb" providerId="ADAL" clId="{FDF54E21-179B-496D-91F1-7FA1CAA32888}" dt="2020-12-11T05:01:55.449" v="9086"/>
          <ac:picMkLst>
            <pc:docMk/>
            <pc:sldMk cId="4188491862" sldId="581"/>
            <ac:picMk id="3" creationId="{63A32775-9742-4996-9549-CED9B642D114}"/>
          </ac:picMkLst>
        </pc:picChg>
      </pc:sldChg>
      <pc:sldChg chg="modSp add">
        <pc:chgData name="Summer Jung" userId="f55f4652-1e45-4b38-b176-15d95abb47eb" providerId="ADAL" clId="{FDF54E21-179B-496D-91F1-7FA1CAA32888}" dt="2020-12-14T04:51:20.312" v="10863" actId="1036"/>
        <pc:sldMkLst>
          <pc:docMk/>
          <pc:sldMk cId="1363758984" sldId="582"/>
        </pc:sldMkLst>
        <pc:spChg chg="mod">
          <ac:chgData name="Summer Jung" userId="f55f4652-1e45-4b38-b176-15d95abb47eb" providerId="ADAL" clId="{FDF54E21-179B-496D-91F1-7FA1CAA32888}" dt="2020-12-10T06:51:13.806" v="347" actId="2711"/>
          <ac:spMkLst>
            <pc:docMk/>
            <pc:sldMk cId="1363758984" sldId="582"/>
            <ac:spMk id="5" creationId="{ABB6BD16-77ED-4F18-B0D3-91E5589B5957}"/>
          </ac:spMkLst>
        </pc:spChg>
        <pc:spChg chg="mod">
          <ac:chgData name="Summer Jung" userId="f55f4652-1e45-4b38-b176-15d95abb47eb" providerId="ADAL" clId="{FDF54E21-179B-496D-91F1-7FA1CAA32888}" dt="2020-12-14T04:51:20.312" v="10863" actId="1036"/>
          <ac:spMkLst>
            <pc:docMk/>
            <pc:sldMk cId="1363758984" sldId="582"/>
            <ac:spMk id="6" creationId="{DD752C94-0265-46D8-AAC3-B650362F4FD8}"/>
          </ac:spMkLst>
        </pc:spChg>
      </pc:sldChg>
      <pc:sldChg chg="modSp add modNotesTx">
        <pc:chgData name="Summer Jung" userId="f55f4652-1e45-4b38-b176-15d95abb47eb" providerId="ADAL" clId="{FDF54E21-179B-496D-91F1-7FA1CAA32888}" dt="2020-12-14T05:25:39.763" v="11957" actId="20577"/>
        <pc:sldMkLst>
          <pc:docMk/>
          <pc:sldMk cId="981642986" sldId="583"/>
        </pc:sldMkLst>
        <pc:spChg chg="mod">
          <ac:chgData name="Summer Jung" userId="f55f4652-1e45-4b38-b176-15d95abb47eb" providerId="ADAL" clId="{FDF54E21-179B-496D-91F1-7FA1CAA32888}" dt="2020-12-10T06:51:08.040" v="346" actId="6549"/>
          <ac:spMkLst>
            <pc:docMk/>
            <pc:sldMk cId="981642986" sldId="583"/>
            <ac:spMk id="2" creationId="{AF902229-82B2-4173-816B-E26766B8FD95}"/>
          </ac:spMkLst>
        </pc:spChg>
        <pc:spChg chg="mod">
          <ac:chgData name="Summer Jung" userId="f55f4652-1e45-4b38-b176-15d95abb47eb" providerId="ADAL" clId="{FDF54E21-179B-496D-91F1-7FA1CAA32888}" dt="2020-12-10T06:59:29.804" v="648" actId="12788"/>
          <ac:spMkLst>
            <pc:docMk/>
            <pc:sldMk cId="981642986" sldId="583"/>
            <ac:spMk id="3" creationId="{3DEF8698-0C84-40D2-A587-C4B935855477}"/>
          </ac:spMkLst>
        </pc:spChg>
        <pc:spChg chg="mod">
          <ac:chgData name="Summer Jung" userId="f55f4652-1e45-4b38-b176-15d95abb47eb" providerId="ADAL" clId="{FDF54E21-179B-496D-91F1-7FA1CAA32888}" dt="2020-12-10T06:58:58.937" v="644" actId="2711"/>
          <ac:spMkLst>
            <pc:docMk/>
            <pc:sldMk cId="981642986" sldId="583"/>
            <ac:spMk id="14" creationId="{6E06A87E-4B71-4174-A8F5-44A48B1A8B8F}"/>
          </ac:spMkLst>
        </pc:spChg>
        <pc:spChg chg="mod">
          <ac:chgData name="Summer Jung" userId="f55f4652-1e45-4b38-b176-15d95abb47eb" providerId="ADAL" clId="{FDF54E21-179B-496D-91F1-7FA1CAA32888}" dt="2020-12-10T06:59:29.804" v="648" actId="12788"/>
          <ac:spMkLst>
            <pc:docMk/>
            <pc:sldMk cId="981642986" sldId="583"/>
            <ac:spMk id="31" creationId="{DBFC1058-1091-4CCA-A15B-F42D9A106BE0}"/>
          </ac:spMkLst>
        </pc:spChg>
        <pc:spChg chg="mod">
          <ac:chgData name="Summer Jung" userId="f55f4652-1e45-4b38-b176-15d95abb47eb" providerId="ADAL" clId="{FDF54E21-179B-496D-91F1-7FA1CAA32888}" dt="2020-12-10T06:59:29.804" v="648" actId="12788"/>
          <ac:spMkLst>
            <pc:docMk/>
            <pc:sldMk cId="981642986" sldId="583"/>
            <ac:spMk id="33" creationId="{E85D564D-C7BB-4589-829A-61AC989304CC}"/>
          </ac:spMkLst>
        </pc:spChg>
        <pc:spChg chg="mod">
          <ac:chgData name="Summer Jung" userId="f55f4652-1e45-4b38-b176-15d95abb47eb" providerId="ADAL" clId="{FDF54E21-179B-496D-91F1-7FA1CAA32888}" dt="2020-12-11T04:53:41.281" v="8842"/>
          <ac:spMkLst>
            <pc:docMk/>
            <pc:sldMk cId="981642986" sldId="583"/>
            <ac:spMk id="34" creationId="{FD7C4831-4D95-49CB-A38A-46BB509F9D58}"/>
          </ac:spMkLst>
        </pc:spChg>
        <pc:spChg chg="mod">
          <ac:chgData name="Summer Jung" userId="f55f4652-1e45-4b38-b176-15d95abb47eb" providerId="ADAL" clId="{FDF54E21-179B-496D-91F1-7FA1CAA32888}" dt="2020-12-10T06:59:10.465" v="645" actId="552"/>
          <ac:spMkLst>
            <pc:docMk/>
            <pc:sldMk cId="981642986" sldId="583"/>
            <ac:spMk id="35" creationId="{43D95895-E7EC-40E6-9999-B55DB488421C}"/>
          </ac:spMkLst>
        </pc:spChg>
        <pc:spChg chg="mod">
          <ac:chgData name="Summer Jung" userId="f55f4652-1e45-4b38-b176-15d95abb47eb" providerId="ADAL" clId="{FDF54E21-179B-496D-91F1-7FA1CAA32888}" dt="2020-12-10T06:59:10.465" v="645" actId="552"/>
          <ac:spMkLst>
            <pc:docMk/>
            <pc:sldMk cId="981642986" sldId="583"/>
            <ac:spMk id="37" creationId="{26A6E398-4C8B-4CE1-A110-73C0E0915AF2}"/>
          </ac:spMkLst>
        </pc:spChg>
        <pc:spChg chg="mod">
          <ac:chgData name="Summer Jung" userId="f55f4652-1e45-4b38-b176-15d95abb47eb" providerId="ADAL" clId="{FDF54E21-179B-496D-91F1-7FA1CAA32888}" dt="2020-12-10T06:58:58.937" v="644" actId="2711"/>
          <ac:spMkLst>
            <pc:docMk/>
            <pc:sldMk cId="981642986" sldId="583"/>
            <ac:spMk id="39" creationId="{1742849F-C8CF-4BF6-B5E9-29E779F0238E}"/>
          </ac:spMkLst>
        </pc:spChg>
      </pc:sldChg>
      <pc:sldChg chg="modSp add del">
        <pc:chgData name="Summer Jung" userId="f55f4652-1e45-4b38-b176-15d95abb47eb" providerId="ADAL" clId="{FDF54E21-179B-496D-91F1-7FA1CAA32888}" dt="2020-12-11T05:00:37.283" v="9080" actId="2696"/>
        <pc:sldMkLst>
          <pc:docMk/>
          <pc:sldMk cId="1943034433" sldId="584"/>
        </pc:sldMkLst>
        <pc:spChg chg="mod">
          <ac:chgData name="Summer Jung" userId="f55f4652-1e45-4b38-b176-15d95abb47eb" providerId="ADAL" clId="{FDF54E21-179B-496D-91F1-7FA1CAA32888}" dt="2020-12-11T05:00:27.418" v="9078" actId="27636"/>
          <ac:spMkLst>
            <pc:docMk/>
            <pc:sldMk cId="1943034433" sldId="584"/>
            <ac:spMk id="6" creationId="{DD752C94-0265-46D8-AAC3-B650362F4FD8}"/>
          </ac:spMkLst>
        </pc:spChg>
      </pc:sldChg>
      <pc:sldChg chg="modSp add modNotesTx">
        <pc:chgData name="Summer Jung" userId="f55f4652-1e45-4b38-b176-15d95abb47eb" providerId="ADAL" clId="{FDF54E21-179B-496D-91F1-7FA1CAA32888}" dt="2020-12-11T04:53:56.227" v="8844" actId="20577"/>
        <pc:sldMkLst>
          <pc:docMk/>
          <pc:sldMk cId="1956456623" sldId="585"/>
        </pc:sldMkLst>
        <pc:spChg chg="mod">
          <ac:chgData name="Summer Jung" userId="f55f4652-1e45-4b38-b176-15d95abb47eb" providerId="ADAL" clId="{FDF54E21-179B-496D-91F1-7FA1CAA32888}" dt="2020-12-10T07:25:08.196" v="1750"/>
          <ac:spMkLst>
            <pc:docMk/>
            <pc:sldMk cId="1956456623" sldId="585"/>
            <ac:spMk id="5" creationId="{D25A01BB-9887-4DB5-996E-F8EF047C8B93}"/>
          </ac:spMkLst>
        </pc:spChg>
      </pc:sldChg>
      <pc:sldChg chg="modSp add">
        <pc:chgData name="Summer Jung" userId="f55f4652-1e45-4b38-b176-15d95abb47eb" providerId="ADAL" clId="{FDF54E21-179B-496D-91F1-7FA1CAA32888}" dt="2020-12-11T05:32:38.649" v="9358" actId="2711"/>
        <pc:sldMkLst>
          <pc:docMk/>
          <pc:sldMk cId="3769063567" sldId="586"/>
        </pc:sldMkLst>
        <pc:spChg chg="mod">
          <ac:chgData name="Summer Jung" userId="f55f4652-1e45-4b38-b176-15d95abb47eb" providerId="ADAL" clId="{FDF54E21-179B-496D-91F1-7FA1CAA32888}" dt="2020-12-11T05:32:38.649" v="9358" actId="2711"/>
          <ac:spMkLst>
            <pc:docMk/>
            <pc:sldMk cId="3769063567" sldId="586"/>
            <ac:spMk id="2" creationId="{AF902229-82B2-4173-816B-E26766B8FD95}"/>
          </ac:spMkLst>
        </pc:spChg>
        <pc:spChg chg="mod">
          <ac:chgData name="Summer Jung" userId="f55f4652-1e45-4b38-b176-15d95abb47eb" providerId="ADAL" clId="{FDF54E21-179B-496D-91F1-7FA1CAA32888}" dt="2020-12-11T04:54:43.797" v="8849" actId="20577"/>
          <ac:spMkLst>
            <pc:docMk/>
            <pc:sldMk cId="3769063567" sldId="586"/>
            <ac:spMk id="7" creationId="{02324A5D-0ACC-4A3B-A812-59A43E180CDE}"/>
          </ac:spMkLst>
        </pc:spChg>
      </pc:sldChg>
      <pc:sldChg chg="modSp add">
        <pc:chgData name="Summer Jung" userId="f55f4652-1e45-4b38-b176-15d95abb47eb" providerId="ADAL" clId="{FDF54E21-179B-496D-91F1-7FA1CAA32888}" dt="2020-12-11T04:51:01.917" v="8748" actId="2711"/>
        <pc:sldMkLst>
          <pc:docMk/>
          <pc:sldMk cId="3645893948" sldId="587"/>
        </pc:sldMkLst>
        <pc:spChg chg="mod">
          <ac:chgData name="Summer Jung" userId="f55f4652-1e45-4b38-b176-15d95abb47eb" providerId="ADAL" clId="{FDF54E21-179B-496D-91F1-7FA1CAA32888}" dt="2020-12-11T04:50:28.630" v="8726" actId="2711"/>
          <ac:spMkLst>
            <pc:docMk/>
            <pc:sldMk cId="3645893948" sldId="587"/>
            <ac:spMk id="2" creationId="{3AAABFB3-1595-4197-8085-9B9AD744768E}"/>
          </ac:spMkLst>
        </pc:spChg>
        <pc:spChg chg="mod">
          <ac:chgData name="Summer Jung" userId="f55f4652-1e45-4b38-b176-15d95abb47eb" providerId="ADAL" clId="{FDF54E21-179B-496D-91F1-7FA1CAA32888}" dt="2020-12-11T04:51:01.917" v="8748" actId="2711"/>
          <ac:spMkLst>
            <pc:docMk/>
            <pc:sldMk cId="3645893948" sldId="587"/>
            <ac:spMk id="3" creationId="{02784015-7155-43FD-AB26-D75380F8DCF5}"/>
          </ac:spMkLst>
        </pc:spChg>
      </pc:sldChg>
      <pc:sldChg chg="add del ord">
        <pc:chgData name="Summer Jung" userId="f55f4652-1e45-4b38-b176-15d95abb47eb" providerId="ADAL" clId="{FDF54E21-179B-496D-91F1-7FA1CAA32888}" dt="2020-12-11T04:54:51.098" v="8850" actId="2696"/>
        <pc:sldMkLst>
          <pc:docMk/>
          <pc:sldMk cId="1327673779" sldId="588"/>
        </pc:sldMkLst>
      </pc:sldChg>
      <pc:sldChg chg="addSp delSp modSp add modNotesTx">
        <pc:chgData name="Summer Jung" userId="f55f4652-1e45-4b38-b176-15d95abb47eb" providerId="ADAL" clId="{FDF54E21-179B-496D-91F1-7FA1CAA32888}" dt="2020-12-14T05:14:42.030" v="11869" actId="20577"/>
        <pc:sldMkLst>
          <pc:docMk/>
          <pc:sldMk cId="2245853356" sldId="588"/>
        </pc:sldMkLst>
        <pc:spChg chg="add del mod">
          <ac:chgData name="Summer Jung" userId="f55f4652-1e45-4b38-b176-15d95abb47eb" providerId="ADAL" clId="{FDF54E21-179B-496D-91F1-7FA1CAA32888}" dt="2020-12-14T05:00:04.892" v="10866" actId="478"/>
          <ac:spMkLst>
            <pc:docMk/>
            <pc:sldMk cId="2245853356" sldId="588"/>
            <ac:spMk id="2" creationId="{A40001E1-500A-486F-BEF8-A1B01A86116D}"/>
          </ac:spMkLst>
        </pc:spChg>
        <pc:spChg chg="del">
          <ac:chgData name="Summer Jung" userId="f55f4652-1e45-4b38-b176-15d95abb47eb" providerId="ADAL" clId="{FDF54E21-179B-496D-91F1-7FA1CAA32888}" dt="2020-12-11T05:53:27.142" v="9465" actId="478"/>
          <ac:spMkLst>
            <pc:docMk/>
            <pc:sldMk cId="2245853356" sldId="588"/>
            <ac:spMk id="4" creationId="{B248F105-19B3-444F-8AD4-3384E807AF23}"/>
          </ac:spMkLst>
        </pc:spChg>
        <pc:spChg chg="del">
          <ac:chgData name="Summer Jung" userId="f55f4652-1e45-4b38-b176-15d95abb47eb" providerId="ADAL" clId="{FDF54E21-179B-496D-91F1-7FA1CAA32888}" dt="2020-12-11T05:40:22.888" v="9376" actId="478"/>
          <ac:spMkLst>
            <pc:docMk/>
            <pc:sldMk cId="2245853356" sldId="588"/>
            <ac:spMk id="5" creationId="{ABB6BD16-77ED-4F18-B0D3-91E5589B5957}"/>
          </ac:spMkLst>
        </pc:spChg>
        <pc:spChg chg="add mod">
          <ac:chgData name="Summer Jung" userId="f55f4652-1e45-4b38-b176-15d95abb47eb" providerId="ADAL" clId="{FDF54E21-179B-496D-91F1-7FA1CAA32888}" dt="2020-12-14T05:06:33.135" v="11454"/>
          <ac:spMkLst>
            <pc:docMk/>
            <pc:sldMk cId="2245853356" sldId="588"/>
            <ac:spMk id="7" creationId="{91804F07-A05E-431E-9DA6-29ADF5E5AE70}"/>
          </ac:spMkLst>
        </pc:spChg>
        <pc:spChg chg="del">
          <ac:chgData name="Summer Jung" userId="f55f4652-1e45-4b38-b176-15d95abb47eb" providerId="ADAL" clId="{FDF54E21-179B-496D-91F1-7FA1CAA32888}" dt="2020-12-11T05:53:25.107" v="9464" actId="478"/>
          <ac:spMkLst>
            <pc:docMk/>
            <pc:sldMk cId="2245853356" sldId="588"/>
            <ac:spMk id="8" creationId="{B56AA82C-D19A-414A-9F76-74D8BC469A95}"/>
          </ac:spMkLst>
        </pc:spChg>
        <pc:spChg chg="del mod">
          <ac:chgData name="Summer Jung" userId="f55f4652-1e45-4b38-b176-15d95abb47eb" providerId="ADAL" clId="{FDF54E21-179B-496D-91F1-7FA1CAA32888}" dt="2020-12-11T06:29:48.711" v="10545" actId="478"/>
          <ac:spMkLst>
            <pc:docMk/>
            <pc:sldMk cId="2245853356" sldId="588"/>
            <ac:spMk id="9" creationId="{0E9728BE-4692-462E-B53B-FA57C8179EF3}"/>
          </ac:spMkLst>
        </pc:spChg>
        <pc:spChg chg="add mod">
          <ac:chgData name="Summer Jung" userId="f55f4652-1e45-4b38-b176-15d95abb47eb" providerId="ADAL" clId="{FDF54E21-179B-496D-91F1-7FA1CAA32888}" dt="2020-12-11T06:33:38.585" v="10849" actId="1036"/>
          <ac:spMkLst>
            <pc:docMk/>
            <pc:sldMk cId="2245853356" sldId="588"/>
            <ac:spMk id="11" creationId="{5BEF599D-2289-4628-860D-0A2342907378}"/>
          </ac:spMkLst>
        </pc:spChg>
        <pc:picChg chg="mod">
          <ac:chgData name="Summer Jung" userId="f55f4652-1e45-4b38-b176-15d95abb47eb" providerId="ADAL" clId="{FDF54E21-179B-496D-91F1-7FA1CAA32888}" dt="2020-12-11T06:33:29.545" v="10842" actId="12788"/>
          <ac:picMkLst>
            <pc:docMk/>
            <pc:sldMk cId="2245853356" sldId="588"/>
            <ac:picMk id="10" creationId="{BB11D26A-8235-4E62-8BFE-3CC85E42A389}"/>
          </ac:picMkLst>
        </pc:picChg>
      </pc:sldChg>
      <pc:sldChg chg="addSp delSp modSp add modNotesTx">
        <pc:chgData name="Summer Jung" userId="f55f4652-1e45-4b38-b176-15d95abb47eb" providerId="ADAL" clId="{FDF54E21-179B-496D-91F1-7FA1CAA32888}" dt="2020-12-14T05:43:14.412" v="12046" actId="1036"/>
        <pc:sldMkLst>
          <pc:docMk/>
          <pc:sldMk cId="1295835123" sldId="589"/>
        </pc:sldMkLst>
        <pc:spChg chg="mod">
          <ac:chgData name="Summer Jung" userId="f55f4652-1e45-4b38-b176-15d95abb47eb" providerId="ADAL" clId="{FDF54E21-179B-496D-91F1-7FA1CAA32888}" dt="2020-12-10T08:16:56.097" v="2463" actId="2711"/>
          <ac:spMkLst>
            <pc:docMk/>
            <pc:sldMk cId="1295835123" sldId="589"/>
            <ac:spMk id="5" creationId="{60142F30-0E2A-4610-BBF0-18EB42D3DBB6}"/>
          </ac:spMkLst>
        </pc:spChg>
        <pc:spChg chg="mod">
          <ac:chgData name="Summer Jung" userId="f55f4652-1e45-4b38-b176-15d95abb47eb" providerId="ADAL" clId="{FDF54E21-179B-496D-91F1-7FA1CAA32888}" dt="2020-12-14T05:43:14.412" v="12046" actId="1036"/>
          <ac:spMkLst>
            <pc:docMk/>
            <pc:sldMk cId="1295835123" sldId="589"/>
            <ac:spMk id="17" creationId="{494AC5D5-EC44-49A5-9ADE-9D4E0723758C}"/>
          </ac:spMkLst>
        </pc:spChg>
        <pc:spChg chg="mod">
          <ac:chgData name="Summer Jung" userId="f55f4652-1e45-4b38-b176-15d95abb47eb" providerId="ADAL" clId="{FDF54E21-179B-496D-91F1-7FA1CAA32888}" dt="2020-12-14T05:43:14.412" v="12046" actId="1036"/>
          <ac:spMkLst>
            <pc:docMk/>
            <pc:sldMk cId="1295835123" sldId="589"/>
            <ac:spMk id="18" creationId="{3FC62824-4C8E-4936-9F49-67ACCE451E1C}"/>
          </ac:spMkLst>
        </pc:spChg>
        <pc:spChg chg="mod ord">
          <ac:chgData name="Summer Jung" userId="f55f4652-1e45-4b38-b176-15d95abb47eb" providerId="ADAL" clId="{FDF54E21-179B-496D-91F1-7FA1CAA32888}" dt="2020-12-14T05:43:14.412" v="12046" actId="1036"/>
          <ac:spMkLst>
            <pc:docMk/>
            <pc:sldMk cId="1295835123" sldId="589"/>
            <ac:spMk id="22" creationId="{5CE4C49A-AA4F-4710-A125-C0A1EF834FC1}"/>
          </ac:spMkLst>
        </pc:spChg>
        <pc:spChg chg="del ord">
          <ac:chgData name="Summer Jung" userId="f55f4652-1e45-4b38-b176-15d95abb47eb" providerId="ADAL" clId="{FDF54E21-179B-496D-91F1-7FA1CAA32888}" dt="2020-12-10T08:40:48.997" v="2794" actId="478"/>
          <ac:spMkLst>
            <pc:docMk/>
            <pc:sldMk cId="1295835123" sldId="589"/>
            <ac:spMk id="23" creationId="{CCE29D13-788A-494E-8174-D9901AE891F1}"/>
          </ac:spMkLst>
        </pc:spChg>
        <pc:spChg chg="mod">
          <ac:chgData name="Summer Jung" userId="f55f4652-1e45-4b38-b176-15d95abb47eb" providerId="ADAL" clId="{FDF54E21-179B-496D-91F1-7FA1CAA32888}" dt="2020-12-14T05:43:14.412" v="12046" actId="1036"/>
          <ac:spMkLst>
            <pc:docMk/>
            <pc:sldMk cId="1295835123" sldId="589"/>
            <ac:spMk id="24" creationId="{B8178E66-89AC-4FDE-BA9C-3D7AC86138C2}"/>
          </ac:spMkLst>
        </pc:spChg>
        <pc:spChg chg="mod">
          <ac:chgData name="Summer Jung" userId="f55f4652-1e45-4b38-b176-15d95abb47eb" providerId="ADAL" clId="{FDF54E21-179B-496D-91F1-7FA1CAA32888}" dt="2020-12-14T05:43:14.412" v="12046" actId="1036"/>
          <ac:spMkLst>
            <pc:docMk/>
            <pc:sldMk cId="1295835123" sldId="589"/>
            <ac:spMk id="34" creationId="{D73C6E3A-7390-49B5-A4D5-1B7CC389916C}"/>
          </ac:spMkLst>
        </pc:spChg>
        <pc:grpChg chg="add mod ord">
          <ac:chgData name="Summer Jung" userId="f55f4652-1e45-4b38-b176-15d95abb47eb" providerId="ADAL" clId="{FDF54E21-179B-496D-91F1-7FA1CAA32888}" dt="2020-12-14T05:43:14.412" v="12046" actId="1036"/>
          <ac:grpSpMkLst>
            <pc:docMk/>
            <pc:sldMk cId="1295835123" sldId="589"/>
            <ac:grpSpMk id="4" creationId="{0F21372E-801B-435F-9627-4DD0D7EFA36A}"/>
          </ac:grpSpMkLst>
        </pc:grpChg>
        <pc:picChg chg="mod">
          <ac:chgData name="Summer Jung" userId="f55f4652-1e45-4b38-b176-15d95abb47eb" providerId="ADAL" clId="{FDF54E21-179B-496D-91F1-7FA1CAA32888}" dt="2020-12-10T08:40:39.553" v="2792" actId="164"/>
          <ac:picMkLst>
            <pc:docMk/>
            <pc:sldMk cId="1295835123" sldId="589"/>
            <ac:picMk id="2" creationId="{AE77F32E-EAA9-4CF8-8CCB-CA3949CC1D8D}"/>
          </ac:picMkLst>
        </pc:picChg>
        <pc:picChg chg="add mod modCrop">
          <ac:chgData name="Summer Jung" userId="f55f4652-1e45-4b38-b176-15d95abb47eb" providerId="ADAL" clId="{FDF54E21-179B-496D-91F1-7FA1CAA32888}" dt="2020-12-10T08:40:39.553" v="2792" actId="164"/>
          <ac:picMkLst>
            <pc:docMk/>
            <pc:sldMk cId="1295835123" sldId="589"/>
            <ac:picMk id="3" creationId="{8A974E5B-62A9-475C-8AEC-7022A31BB7F7}"/>
          </ac:picMkLst>
        </pc:picChg>
        <pc:picChg chg="mod">
          <ac:chgData name="Summer Jung" userId="f55f4652-1e45-4b38-b176-15d95abb47eb" providerId="ADAL" clId="{FDF54E21-179B-496D-91F1-7FA1CAA32888}" dt="2020-12-14T05:43:14.412" v="12046" actId="1036"/>
          <ac:picMkLst>
            <pc:docMk/>
            <pc:sldMk cId="1295835123" sldId="589"/>
            <ac:picMk id="15" creationId="{6A65FC41-0C7B-4F23-AF18-1D229B320E64}"/>
          </ac:picMkLst>
        </pc:picChg>
        <pc:cxnChg chg="del">
          <ac:chgData name="Summer Jung" userId="f55f4652-1e45-4b38-b176-15d95abb47eb" providerId="ADAL" clId="{FDF54E21-179B-496D-91F1-7FA1CAA32888}" dt="2020-12-10T08:40:50.873" v="2795" actId="478"/>
          <ac:cxnSpMkLst>
            <pc:docMk/>
            <pc:sldMk cId="1295835123" sldId="589"/>
            <ac:cxnSpMk id="19" creationId="{769E2AF5-999B-41EA-B0D6-F5AFD01FF64A}"/>
          </ac:cxnSpMkLst>
        </pc:cxnChg>
        <pc:cxnChg chg="mod">
          <ac:chgData name="Summer Jung" userId="f55f4652-1e45-4b38-b176-15d95abb47eb" providerId="ADAL" clId="{FDF54E21-179B-496D-91F1-7FA1CAA32888}" dt="2020-12-14T05:43:14.412" v="12046" actId="1036"/>
          <ac:cxnSpMkLst>
            <pc:docMk/>
            <pc:sldMk cId="1295835123" sldId="589"/>
            <ac:cxnSpMk id="28" creationId="{1F7B04FF-B783-4D0E-9359-29929D69E663}"/>
          </ac:cxnSpMkLst>
        </pc:cxnChg>
        <pc:cxnChg chg="mod">
          <ac:chgData name="Summer Jung" userId="f55f4652-1e45-4b38-b176-15d95abb47eb" providerId="ADAL" clId="{FDF54E21-179B-496D-91F1-7FA1CAA32888}" dt="2020-12-14T05:43:14.412" v="12046" actId="1036"/>
          <ac:cxnSpMkLst>
            <pc:docMk/>
            <pc:sldMk cId="1295835123" sldId="589"/>
            <ac:cxnSpMk id="30" creationId="{0A8AA0A4-5E9C-43BD-8066-5622FA676331}"/>
          </ac:cxnSpMkLst>
        </pc:cxnChg>
        <pc:cxnChg chg="mod">
          <ac:chgData name="Summer Jung" userId="f55f4652-1e45-4b38-b176-15d95abb47eb" providerId="ADAL" clId="{FDF54E21-179B-496D-91F1-7FA1CAA32888}" dt="2020-12-14T05:43:14.412" v="12046" actId="1036"/>
          <ac:cxnSpMkLst>
            <pc:docMk/>
            <pc:sldMk cId="1295835123" sldId="589"/>
            <ac:cxnSpMk id="33" creationId="{944533AD-1987-49EA-ACE5-D4BB7D52326D}"/>
          </ac:cxnSpMkLst>
        </pc:cxnChg>
      </pc:sldChg>
      <pc:sldChg chg="add">
        <pc:chgData name="Summer Jung" userId="f55f4652-1e45-4b38-b176-15d95abb47eb" providerId="ADAL" clId="{FDF54E21-179B-496D-91F1-7FA1CAA32888}" dt="2020-12-14T05:33:53.455" v="11967"/>
        <pc:sldMkLst>
          <pc:docMk/>
          <pc:sldMk cId="1817379587" sldId="590"/>
        </pc:sldMkLst>
      </pc:sldChg>
      <pc:sldChg chg="addSp delSp modSp add del modNotesTx">
        <pc:chgData name="Summer Jung" userId="f55f4652-1e45-4b38-b176-15d95abb47eb" providerId="ADAL" clId="{FDF54E21-179B-496D-91F1-7FA1CAA32888}" dt="2020-12-14T05:33:49.510" v="11966" actId="2696"/>
        <pc:sldMkLst>
          <pc:docMk/>
          <pc:sldMk cId="3607638781" sldId="590"/>
        </pc:sldMkLst>
        <pc:spChg chg="mod">
          <ac:chgData name="Summer Jung" userId="f55f4652-1e45-4b38-b176-15d95abb47eb" providerId="ADAL" clId="{FDF54E21-179B-496D-91F1-7FA1CAA32888}" dt="2020-12-11T01:19:48.849" v="5674" actId="20577"/>
          <ac:spMkLst>
            <pc:docMk/>
            <pc:sldMk cId="3607638781" sldId="590"/>
            <ac:spMk id="5" creationId="{6B52C1BC-B8D4-446E-927D-50A2AFDE00C0}"/>
          </ac:spMkLst>
        </pc:spChg>
        <pc:spChg chg="add mod">
          <ac:chgData name="Summer Jung" userId="f55f4652-1e45-4b38-b176-15d95abb47eb" providerId="ADAL" clId="{FDF54E21-179B-496D-91F1-7FA1CAA32888}" dt="2020-12-10T09:04:10.771" v="3975" actId="14100"/>
          <ac:spMkLst>
            <pc:docMk/>
            <pc:sldMk cId="3607638781" sldId="590"/>
            <ac:spMk id="16" creationId="{22BC6613-6EF5-4A97-9B80-142D59B3476E}"/>
          </ac:spMkLst>
        </pc:spChg>
        <pc:spChg chg="add mod">
          <ac:chgData name="Summer Jung" userId="f55f4652-1e45-4b38-b176-15d95abb47eb" providerId="ADAL" clId="{FDF54E21-179B-496D-91F1-7FA1CAA32888}" dt="2020-12-10T09:04:22.301" v="3982" actId="1035"/>
          <ac:spMkLst>
            <pc:docMk/>
            <pc:sldMk cId="3607638781" sldId="590"/>
            <ac:spMk id="17" creationId="{4F748E21-2A0C-443C-A168-0063B22C7605}"/>
          </ac:spMkLst>
        </pc:spChg>
        <pc:spChg chg="mod">
          <ac:chgData name="Summer Jung" userId="f55f4652-1e45-4b38-b176-15d95abb47eb" providerId="ADAL" clId="{FDF54E21-179B-496D-91F1-7FA1CAA32888}" dt="2020-12-10T09:03:45.046" v="3965" actId="14100"/>
          <ac:spMkLst>
            <pc:docMk/>
            <pc:sldMk cId="3607638781" sldId="590"/>
            <ac:spMk id="20" creationId="{8C72036E-D78F-4D4F-B1BF-163F3697F409}"/>
          </ac:spMkLst>
        </pc:spChg>
        <pc:spChg chg="mod">
          <ac:chgData name="Summer Jung" userId="f55f4652-1e45-4b38-b176-15d95abb47eb" providerId="ADAL" clId="{FDF54E21-179B-496D-91F1-7FA1CAA32888}" dt="2020-12-11T04:56:09.916" v="8955" actId="14100"/>
          <ac:spMkLst>
            <pc:docMk/>
            <pc:sldMk cId="3607638781" sldId="590"/>
            <ac:spMk id="23" creationId="{0C5D0603-84CC-4432-9AD3-FA4A5FD99323}"/>
          </ac:spMkLst>
        </pc:spChg>
        <pc:spChg chg="mod">
          <ac:chgData name="Summer Jung" userId="f55f4652-1e45-4b38-b176-15d95abb47eb" providerId="ADAL" clId="{FDF54E21-179B-496D-91F1-7FA1CAA32888}" dt="2020-12-10T08:52:08.634" v="3531" actId="1036"/>
          <ac:spMkLst>
            <pc:docMk/>
            <pc:sldMk cId="3607638781" sldId="590"/>
            <ac:spMk id="28" creationId="{0A814512-60FC-4037-A021-EC46F9ABA40D}"/>
          </ac:spMkLst>
        </pc:spChg>
        <pc:picChg chg="add mod ord modCrop">
          <ac:chgData name="Summer Jung" userId="f55f4652-1e45-4b38-b176-15d95abb47eb" providerId="ADAL" clId="{FDF54E21-179B-496D-91F1-7FA1CAA32888}" dt="2020-12-11T01:09:08.312" v="5018" actId="14861"/>
          <ac:picMkLst>
            <pc:docMk/>
            <pc:sldMk cId="3607638781" sldId="590"/>
            <ac:picMk id="2" creationId="{D353BBC6-1D1F-48A1-96F9-FD0B32500E41}"/>
          </ac:picMkLst>
        </pc:picChg>
        <pc:picChg chg="del">
          <ac:chgData name="Summer Jung" userId="f55f4652-1e45-4b38-b176-15d95abb47eb" providerId="ADAL" clId="{FDF54E21-179B-496D-91F1-7FA1CAA32888}" dt="2020-12-10T09:02:43.402" v="3919" actId="478"/>
          <ac:picMkLst>
            <pc:docMk/>
            <pc:sldMk cId="3607638781" sldId="590"/>
            <ac:picMk id="14" creationId="{30383E8D-A3A0-4DE8-A635-5C6BAA810E60}"/>
          </ac:picMkLst>
        </pc:picChg>
        <pc:cxnChg chg="mod">
          <ac:chgData name="Summer Jung" userId="f55f4652-1e45-4b38-b176-15d95abb47eb" providerId="ADAL" clId="{FDF54E21-179B-496D-91F1-7FA1CAA32888}" dt="2020-12-10T09:03:32.540" v="3939" actId="14100"/>
          <ac:cxnSpMkLst>
            <pc:docMk/>
            <pc:sldMk cId="3607638781" sldId="590"/>
            <ac:cxnSpMk id="12" creationId="{598F9B14-49DA-4C87-8CF1-CE4042915B1D}"/>
          </ac:cxnSpMkLst>
        </pc:cxnChg>
        <pc:cxnChg chg="mod">
          <ac:chgData name="Summer Jung" userId="f55f4652-1e45-4b38-b176-15d95abb47eb" providerId="ADAL" clId="{FDF54E21-179B-496D-91F1-7FA1CAA32888}" dt="2020-12-10T09:03:36.370" v="3940" actId="14100"/>
          <ac:cxnSpMkLst>
            <pc:docMk/>
            <pc:sldMk cId="3607638781" sldId="590"/>
            <ac:cxnSpMk id="18" creationId="{C0511956-A442-42D4-982F-01FA548BBD7B}"/>
          </ac:cxnSpMkLst>
        </pc:cxnChg>
        <pc:cxnChg chg="mod">
          <ac:chgData name="Summer Jung" userId="f55f4652-1e45-4b38-b176-15d95abb47eb" providerId="ADAL" clId="{FDF54E21-179B-496D-91F1-7FA1CAA32888}" dt="2020-12-11T04:56:13.076" v="8956" actId="14100"/>
          <ac:cxnSpMkLst>
            <pc:docMk/>
            <pc:sldMk cId="3607638781" sldId="590"/>
            <ac:cxnSpMk id="24" creationId="{ECA2C5F1-CFF4-4F64-B0F7-01FE8F7997F1}"/>
          </ac:cxnSpMkLst>
        </pc:cxnChg>
      </pc:sldChg>
      <pc:sldChg chg="add">
        <pc:chgData name="Summer Jung" userId="f55f4652-1e45-4b38-b176-15d95abb47eb" providerId="ADAL" clId="{FDF54E21-179B-496D-91F1-7FA1CAA32888}" dt="2020-12-14T05:32:44.460" v="11961"/>
        <pc:sldMkLst>
          <pc:docMk/>
          <pc:sldMk cId="3607396141" sldId="591"/>
        </pc:sldMkLst>
      </pc:sldChg>
      <pc:sldChg chg="addSp delSp modSp add del modNotesTx">
        <pc:chgData name="Summer Jung" userId="f55f4652-1e45-4b38-b176-15d95abb47eb" providerId="ADAL" clId="{FDF54E21-179B-496D-91F1-7FA1CAA32888}" dt="2020-12-14T05:32:41.737" v="11960" actId="2696"/>
        <pc:sldMkLst>
          <pc:docMk/>
          <pc:sldMk cId="4072174425" sldId="591"/>
        </pc:sldMkLst>
        <pc:spChg chg="mod">
          <ac:chgData name="Summer Jung" userId="f55f4652-1e45-4b38-b176-15d95abb47eb" providerId="ADAL" clId="{FDF54E21-179B-496D-91F1-7FA1CAA32888}" dt="2020-12-11T01:19:56.649" v="5690" actId="20577"/>
          <ac:spMkLst>
            <pc:docMk/>
            <pc:sldMk cId="4072174425" sldId="591"/>
            <ac:spMk id="5" creationId="{6B52C1BC-B8D4-446E-927D-50A2AFDE00C0}"/>
          </ac:spMkLst>
        </pc:spChg>
        <pc:spChg chg="add mod">
          <ac:chgData name="Summer Jung" userId="f55f4652-1e45-4b38-b176-15d95abb47eb" providerId="ADAL" clId="{FDF54E21-179B-496D-91F1-7FA1CAA32888}" dt="2020-12-10T09:10:24.732" v="4159" actId="14100"/>
          <ac:spMkLst>
            <pc:docMk/>
            <pc:sldMk cId="4072174425" sldId="591"/>
            <ac:spMk id="6" creationId="{9935A31F-021E-4E4A-899F-9D7008B0906A}"/>
          </ac:spMkLst>
        </pc:spChg>
        <pc:spChg chg="mod">
          <ac:chgData name="Summer Jung" userId="f55f4652-1e45-4b38-b176-15d95abb47eb" providerId="ADAL" clId="{FDF54E21-179B-496D-91F1-7FA1CAA32888}" dt="2020-12-11T04:57:13.740" v="8968" actId="14100"/>
          <ac:spMkLst>
            <pc:docMk/>
            <pc:sldMk cId="4072174425" sldId="591"/>
            <ac:spMk id="17" creationId="{111035AC-037F-4FA1-94DA-CC8A99DE1890}"/>
          </ac:spMkLst>
        </pc:spChg>
        <pc:picChg chg="del">
          <ac:chgData name="Summer Jung" userId="f55f4652-1e45-4b38-b176-15d95abb47eb" providerId="ADAL" clId="{FDF54E21-179B-496D-91F1-7FA1CAA32888}" dt="2020-12-10T09:09:44.174" v="4138" actId="478"/>
          <ac:picMkLst>
            <pc:docMk/>
            <pc:sldMk cId="4072174425" sldId="591"/>
            <ac:picMk id="2" creationId="{7C55B9BC-97F2-4742-89A3-6B604C2C2009}"/>
          </ac:picMkLst>
        </pc:picChg>
        <pc:picChg chg="add mod ord modCrop">
          <ac:chgData name="Summer Jung" userId="f55f4652-1e45-4b38-b176-15d95abb47eb" providerId="ADAL" clId="{FDF54E21-179B-496D-91F1-7FA1CAA32888}" dt="2020-12-11T01:09:17.012" v="5019" actId="14861"/>
          <ac:picMkLst>
            <pc:docMk/>
            <pc:sldMk cId="4072174425" sldId="591"/>
            <ac:picMk id="3" creationId="{C6C7A14F-331A-42B4-8F1F-3B4CA6FFBE72}"/>
          </ac:picMkLst>
        </pc:picChg>
      </pc:sldChg>
      <pc:sldChg chg="add">
        <pc:chgData name="Summer Jung" userId="f55f4652-1e45-4b38-b176-15d95abb47eb" providerId="ADAL" clId="{FDF54E21-179B-496D-91F1-7FA1CAA32888}" dt="2020-12-14T05:33:38.070" v="11965"/>
        <pc:sldMkLst>
          <pc:docMk/>
          <pc:sldMk cId="1735324425" sldId="592"/>
        </pc:sldMkLst>
      </pc:sldChg>
      <pc:sldChg chg="addSp delSp modSp add del modNotesTx">
        <pc:chgData name="Summer Jung" userId="f55f4652-1e45-4b38-b176-15d95abb47eb" providerId="ADAL" clId="{FDF54E21-179B-496D-91F1-7FA1CAA32888}" dt="2020-12-14T05:33:35.690" v="11963" actId="2696"/>
        <pc:sldMkLst>
          <pc:docMk/>
          <pc:sldMk cId="2906061736" sldId="592"/>
        </pc:sldMkLst>
        <pc:spChg chg="mod">
          <ac:chgData name="Summer Jung" userId="f55f4652-1e45-4b38-b176-15d95abb47eb" providerId="ADAL" clId="{FDF54E21-179B-496D-91F1-7FA1CAA32888}" dt="2020-12-11T01:20:18.074" v="5730" actId="6549"/>
          <ac:spMkLst>
            <pc:docMk/>
            <pc:sldMk cId="2906061736" sldId="592"/>
            <ac:spMk id="2" creationId="{AF902229-82B2-4173-816B-E26766B8FD95}"/>
          </ac:spMkLst>
        </pc:spChg>
        <pc:spChg chg="del mod">
          <ac:chgData name="Summer Jung" userId="f55f4652-1e45-4b38-b176-15d95abb47eb" providerId="ADAL" clId="{FDF54E21-179B-496D-91F1-7FA1CAA32888}" dt="2020-12-10T09:14:35.667" v="4163" actId="478"/>
          <ac:spMkLst>
            <pc:docMk/>
            <pc:sldMk cId="2906061736" sldId="592"/>
            <ac:spMk id="10" creationId="{DD2372DD-112E-481B-8096-D037DCB97C98}"/>
          </ac:spMkLst>
        </pc:spChg>
        <pc:spChg chg="add del mod">
          <ac:chgData name="Summer Jung" userId="f55f4652-1e45-4b38-b176-15d95abb47eb" providerId="ADAL" clId="{FDF54E21-179B-496D-91F1-7FA1CAA32888}" dt="2020-12-10T09:21:16.316" v="4417" actId="478"/>
          <ac:spMkLst>
            <pc:docMk/>
            <pc:sldMk cId="2906061736" sldId="592"/>
            <ac:spMk id="12" creationId="{4568574E-32D4-43C4-8A81-1F0875854FBA}"/>
          </ac:spMkLst>
        </pc:spChg>
        <pc:spChg chg="add del mod">
          <ac:chgData name="Summer Jung" userId="f55f4652-1e45-4b38-b176-15d95abb47eb" providerId="ADAL" clId="{FDF54E21-179B-496D-91F1-7FA1CAA32888}" dt="2020-12-10T09:25:01.483" v="4682" actId="478"/>
          <ac:spMkLst>
            <pc:docMk/>
            <pc:sldMk cId="2906061736" sldId="592"/>
            <ac:spMk id="13" creationId="{70CC9ADE-F013-40BD-9C40-7273EF6A9004}"/>
          </ac:spMkLst>
        </pc:spChg>
        <pc:spChg chg="del mod">
          <ac:chgData name="Summer Jung" userId="f55f4652-1e45-4b38-b176-15d95abb47eb" providerId="ADAL" clId="{FDF54E21-179B-496D-91F1-7FA1CAA32888}" dt="2020-12-10T09:21:16.316" v="4417" actId="478"/>
          <ac:spMkLst>
            <pc:docMk/>
            <pc:sldMk cId="2906061736" sldId="592"/>
            <ac:spMk id="14" creationId="{EC12D49D-64F4-4D77-8523-B46619BB6C14}"/>
          </ac:spMkLst>
        </pc:spChg>
        <pc:spChg chg="add mod">
          <ac:chgData name="Summer Jung" userId="f55f4652-1e45-4b38-b176-15d95abb47eb" providerId="ADAL" clId="{FDF54E21-179B-496D-91F1-7FA1CAA32888}" dt="2020-12-10T09:22:25.680" v="4431" actId="14100"/>
          <ac:spMkLst>
            <pc:docMk/>
            <pc:sldMk cId="2906061736" sldId="592"/>
            <ac:spMk id="16" creationId="{69802CE7-E749-41F1-8386-9CB3BD0B7D4F}"/>
          </ac:spMkLst>
        </pc:spChg>
        <pc:spChg chg="del mod">
          <ac:chgData name="Summer Jung" userId="f55f4652-1e45-4b38-b176-15d95abb47eb" providerId="ADAL" clId="{FDF54E21-179B-496D-91F1-7FA1CAA32888}" dt="2020-12-10T09:21:16.316" v="4417" actId="478"/>
          <ac:spMkLst>
            <pc:docMk/>
            <pc:sldMk cId="2906061736" sldId="592"/>
            <ac:spMk id="18" creationId="{817AD0E4-23A8-4BF0-A965-67523F54CD45}"/>
          </ac:spMkLst>
        </pc:spChg>
        <pc:spChg chg="add mod">
          <ac:chgData name="Summer Jung" userId="f55f4652-1e45-4b38-b176-15d95abb47eb" providerId="ADAL" clId="{FDF54E21-179B-496D-91F1-7FA1CAA32888}" dt="2020-12-11T04:58:13.854" v="8992" actId="14100"/>
          <ac:spMkLst>
            <pc:docMk/>
            <pc:sldMk cId="2906061736" sldId="592"/>
            <ac:spMk id="20" creationId="{97220A20-5C41-4F7E-9242-3503A61AA0DF}"/>
          </ac:spMkLst>
        </pc:spChg>
        <pc:spChg chg="del">
          <ac:chgData name="Summer Jung" userId="f55f4652-1e45-4b38-b176-15d95abb47eb" providerId="ADAL" clId="{FDF54E21-179B-496D-91F1-7FA1CAA32888}" dt="2020-12-10T09:21:16.316" v="4417" actId="478"/>
          <ac:spMkLst>
            <pc:docMk/>
            <pc:sldMk cId="2906061736" sldId="592"/>
            <ac:spMk id="23" creationId="{E5ABB0BB-610D-4A41-B199-6F0DAC226CC7}"/>
          </ac:spMkLst>
        </pc:spChg>
        <pc:picChg chg="del">
          <ac:chgData name="Summer Jung" userId="f55f4652-1e45-4b38-b176-15d95abb47eb" providerId="ADAL" clId="{FDF54E21-179B-496D-91F1-7FA1CAA32888}" dt="2020-12-10T09:21:16.316" v="4417" actId="478"/>
          <ac:picMkLst>
            <pc:docMk/>
            <pc:sldMk cId="2906061736" sldId="592"/>
            <ac:picMk id="3" creationId="{5A87036E-F608-4C24-881F-679D09AB2EB2}"/>
          </ac:picMkLst>
        </pc:picChg>
        <pc:picChg chg="add mod modCrop">
          <ac:chgData name="Summer Jung" userId="f55f4652-1e45-4b38-b176-15d95abb47eb" providerId="ADAL" clId="{FDF54E21-179B-496D-91F1-7FA1CAA32888}" dt="2020-12-11T01:08:23.203" v="5014" actId="14861"/>
          <ac:picMkLst>
            <pc:docMk/>
            <pc:sldMk cId="2906061736" sldId="592"/>
            <ac:picMk id="4" creationId="{AC982B70-B382-4988-8A8E-AA57A76DDF22}"/>
          </ac:picMkLst>
        </pc:picChg>
        <pc:picChg chg="add mod">
          <ac:chgData name="Summer Jung" userId="f55f4652-1e45-4b38-b176-15d95abb47eb" providerId="ADAL" clId="{FDF54E21-179B-496D-91F1-7FA1CAA32888}" dt="2020-12-10T09:30:05.013" v="4866" actId="14100"/>
          <ac:picMkLst>
            <pc:docMk/>
            <pc:sldMk cId="2906061736" sldId="592"/>
            <ac:picMk id="9" creationId="{1B0E3609-F8A3-4087-9868-D743AC1244AC}"/>
          </ac:picMkLst>
        </pc:picChg>
        <pc:picChg chg="add mod">
          <ac:chgData name="Summer Jung" userId="f55f4652-1e45-4b38-b176-15d95abb47eb" providerId="ADAL" clId="{FDF54E21-179B-496D-91F1-7FA1CAA32888}" dt="2020-12-10T09:30:05.013" v="4866" actId="14100"/>
          <ac:picMkLst>
            <pc:docMk/>
            <pc:sldMk cId="2906061736" sldId="592"/>
            <ac:picMk id="21" creationId="{584C02E3-589C-4A72-923F-4E574CABD3A7}"/>
          </ac:picMkLst>
        </pc:picChg>
        <pc:picChg chg="add mod">
          <ac:chgData name="Summer Jung" userId="f55f4652-1e45-4b38-b176-15d95abb47eb" providerId="ADAL" clId="{FDF54E21-179B-496D-91F1-7FA1CAA32888}" dt="2020-12-10T09:30:21.258" v="4873" actId="1038"/>
          <ac:picMkLst>
            <pc:docMk/>
            <pc:sldMk cId="2906061736" sldId="592"/>
            <ac:picMk id="22" creationId="{DD4EA646-493A-4623-BD5D-A0CE0A004A02}"/>
          </ac:picMkLst>
        </pc:picChg>
        <pc:picChg chg="add mod">
          <ac:chgData name="Summer Jung" userId="f55f4652-1e45-4b38-b176-15d95abb47eb" providerId="ADAL" clId="{FDF54E21-179B-496D-91F1-7FA1CAA32888}" dt="2020-12-10T09:30:23.942" v="4877" actId="1035"/>
          <ac:picMkLst>
            <pc:docMk/>
            <pc:sldMk cId="2906061736" sldId="592"/>
            <ac:picMk id="24" creationId="{C9187C16-616C-4A70-97B2-4A6B09BCF5EB}"/>
          </ac:picMkLst>
        </pc:picChg>
        <pc:cxnChg chg="del">
          <ac:chgData name="Summer Jung" userId="f55f4652-1e45-4b38-b176-15d95abb47eb" providerId="ADAL" clId="{FDF54E21-179B-496D-91F1-7FA1CAA32888}" dt="2020-12-10T09:21:16.316" v="4417" actId="478"/>
          <ac:cxnSpMkLst>
            <pc:docMk/>
            <pc:sldMk cId="2906061736" sldId="592"/>
            <ac:cxnSpMk id="11" creationId="{80C3A4E0-3137-494E-B2F4-833C140A1AD8}"/>
          </ac:cxnSpMkLst>
        </pc:cxnChg>
        <pc:cxnChg chg="del mod">
          <ac:chgData name="Summer Jung" userId="f55f4652-1e45-4b38-b176-15d95abb47eb" providerId="ADAL" clId="{FDF54E21-179B-496D-91F1-7FA1CAA32888}" dt="2020-12-10T09:14:37.202" v="4164" actId="478"/>
          <ac:cxnSpMkLst>
            <pc:docMk/>
            <pc:sldMk cId="2906061736" sldId="592"/>
            <ac:cxnSpMk id="15" creationId="{14A3C826-C5FA-40F6-AC37-F10F06B3CC1A}"/>
          </ac:cxnSpMkLst>
        </pc:cxnChg>
        <pc:cxnChg chg="add mod">
          <ac:chgData name="Summer Jung" userId="f55f4652-1e45-4b38-b176-15d95abb47eb" providerId="ADAL" clId="{FDF54E21-179B-496D-91F1-7FA1CAA32888}" dt="2020-12-10T09:25:14.553" v="4684" actId="14100"/>
          <ac:cxnSpMkLst>
            <pc:docMk/>
            <pc:sldMk cId="2906061736" sldId="592"/>
            <ac:cxnSpMk id="17" creationId="{EA581E96-DB8A-4B1A-9668-CAA1E6720E81}"/>
          </ac:cxnSpMkLst>
        </pc:cxnChg>
        <pc:cxnChg chg="del">
          <ac:chgData name="Summer Jung" userId="f55f4652-1e45-4b38-b176-15d95abb47eb" providerId="ADAL" clId="{FDF54E21-179B-496D-91F1-7FA1CAA32888}" dt="2020-12-10T09:21:16.316" v="4417" actId="478"/>
          <ac:cxnSpMkLst>
            <pc:docMk/>
            <pc:sldMk cId="2906061736" sldId="592"/>
            <ac:cxnSpMk id="19" creationId="{2D30D779-F2D1-4CFC-9DFF-48216EE7BDD3}"/>
          </ac:cxnSpMkLst>
        </pc:cxnChg>
      </pc:sldChg>
      <pc:sldChg chg="addSp delSp modSp add del modNotesTx">
        <pc:chgData name="Summer Jung" userId="f55f4652-1e45-4b38-b176-15d95abb47eb" providerId="ADAL" clId="{FDF54E21-179B-496D-91F1-7FA1CAA32888}" dt="2020-12-14T05:33:35.705" v="11964" actId="2696"/>
        <pc:sldMkLst>
          <pc:docMk/>
          <pc:sldMk cId="703031626" sldId="593"/>
        </pc:sldMkLst>
        <pc:spChg chg="mod">
          <ac:chgData name="Summer Jung" userId="f55f4652-1e45-4b38-b176-15d95abb47eb" providerId="ADAL" clId="{FDF54E21-179B-496D-91F1-7FA1CAA32888}" dt="2020-12-11T01:20:13.724" v="5719" actId="6549"/>
          <ac:spMkLst>
            <pc:docMk/>
            <pc:sldMk cId="703031626" sldId="593"/>
            <ac:spMk id="2" creationId="{AF902229-82B2-4173-816B-E26766B8FD95}"/>
          </ac:spMkLst>
        </pc:spChg>
        <pc:spChg chg="add del mod">
          <ac:chgData name="Summer Jung" userId="f55f4652-1e45-4b38-b176-15d95abb47eb" providerId="ADAL" clId="{FDF54E21-179B-496D-91F1-7FA1CAA32888}" dt="2020-12-11T00:55:49.681" v="4986" actId="478"/>
          <ac:spMkLst>
            <pc:docMk/>
            <pc:sldMk cId="703031626" sldId="593"/>
            <ac:spMk id="4" creationId="{8F6B3F22-2BE1-4933-8142-F254CBE3AEE0}"/>
          </ac:spMkLst>
        </pc:spChg>
        <pc:spChg chg="mod">
          <ac:chgData name="Summer Jung" userId="f55f4652-1e45-4b38-b176-15d95abb47eb" providerId="ADAL" clId="{FDF54E21-179B-496D-91F1-7FA1CAA32888}" dt="2020-12-11T04:58:42.174" v="9004" actId="20577"/>
          <ac:spMkLst>
            <pc:docMk/>
            <pc:sldMk cId="703031626" sldId="593"/>
            <ac:spMk id="12" creationId="{4568574E-32D4-43C4-8A81-1F0875854FBA}"/>
          </ac:spMkLst>
        </pc:spChg>
        <pc:spChg chg="add mod">
          <ac:chgData name="Summer Jung" userId="f55f4652-1e45-4b38-b176-15d95abb47eb" providerId="ADAL" clId="{FDF54E21-179B-496D-91F1-7FA1CAA32888}" dt="2020-12-11T01:11:01.896" v="5069" actId="14100"/>
          <ac:spMkLst>
            <pc:docMk/>
            <pc:sldMk cId="703031626" sldId="593"/>
            <ac:spMk id="13" creationId="{7E5FF7EB-E7B9-4BED-BF07-8DD0420930DE}"/>
          </ac:spMkLst>
        </pc:spChg>
        <pc:spChg chg="mod">
          <ac:chgData name="Summer Jung" userId="f55f4652-1e45-4b38-b176-15d95abb47eb" providerId="ADAL" clId="{FDF54E21-179B-496D-91F1-7FA1CAA32888}" dt="2020-12-11T01:14:04.349" v="5091" actId="12789"/>
          <ac:spMkLst>
            <pc:docMk/>
            <pc:sldMk cId="703031626" sldId="593"/>
            <ac:spMk id="14" creationId="{EC12D49D-64F4-4D77-8523-B46619BB6C14}"/>
          </ac:spMkLst>
        </pc:spChg>
        <pc:spChg chg="mod">
          <ac:chgData name="Summer Jung" userId="f55f4652-1e45-4b38-b176-15d95abb47eb" providerId="ADAL" clId="{FDF54E21-179B-496D-91F1-7FA1CAA32888}" dt="2020-12-11T01:16:18.818" v="5434" actId="20577"/>
          <ac:spMkLst>
            <pc:docMk/>
            <pc:sldMk cId="703031626" sldId="593"/>
            <ac:spMk id="18" creationId="{817AD0E4-23A8-4BF0-A965-67523F54CD45}"/>
          </ac:spMkLst>
        </pc:spChg>
        <pc:spChg chg="add mod">
          <ac:chgData name="Summer Jung" userId="f55f4652-1e45-4b38-b176-15d95abb47eb" providerId="ADAL" clId="{FDF54E21-179B-496D-91F1-7FA1CAA32888}" dt="2020-12-11T01:12:01.986" v="5080" actId="14100"/>
          <ac:spMkLst>
            <pc:docMk/>
            <pc:sldMk cId="703031626" sldId="593"/>
            <ac:spMk id="20" creationId="{E2C40605-BCAE-4733-B384-65A05EAECC5F}"/>
          </ac:spMkLst>
        </pc:spChg>
        <pc:spChg chg="mod">
          <ac:chgData name="Summer Jung" userId="f55f4652-1e45-4b38-b176-15d95abb47eb" providerId="ADAL" clId="{FDF54E21-179B-496D-91F1-7FA1CAA32888}" dt="2020-12-11T01:10:54.454" v="5063" actId="1036"/>
          <ac:spMkLst>
            <pc:docMk/>
            <pc:sldMk cId="703031626" sldId="593"/>
            <ac:spMk id="23" creationId="{E5ABB0BB-610D-4A41-B199-6F0DAC226CC7}"/>
          </ac:spMkLst>
        </pc:spChg>
        <pc:picChg chg="del">
          <ac:chgData name="Summer Jung" userId="f55f4652-1e45-4b38-b176-15d95abb47eb" providerId="ADAL" clId="{FDF54E21-179B-496D-91F1-7FA1CAA32888}" dt="2020-12-11T01:07:05.892" v="5007" actId="478"/>
          <ac:picMkLst>
            <pc:docMk/>
            <pc:sldMk cId="703031626" sldId="593"/>
            <ac:picMk id="3" creationId="{5A87036E-F608-4C24-881F-679D09AB2EB2}"/>
          </ac:picMkLst>
        </pc:picChg>
        <pc:picChg chg="add mod ord">
          <ac:chgData name="Summer Jung" userId="f55f4652-1e45-4b38-b176-15d95abb47eb" providerId="ADAL" clId="{FDF54E21-179B-496D-91F1-7FA1CAA32888}" dt="2020-12-11T01:09:48.650" v="5023" actId="14100"/>
          <ac:picMkLst>
            <pc:docMk/>
            <pc:sldMk cId="703031626" sldId="593"/>
            <ac:picMk id="5" creationId="{AF592537-C7C5-45C3-BAE8-D539475289B2}"/>
          </ac:picMkLst>
        </pc:picChg>
        <pc:picChg chg="add mod modCrop">
          <ac:chgData name="Summer Jung" userId="f55f4652-1e45-4b38-b176-15d95abb47eb" providerId="ADAL" clId="{FDF54E21-179B-496D-91F1-7FA1CAA32888}" dt="2020-12-11T01:14:37.635" v="5098"/>
          <ac:picMkLst>
            <pc:docMk/>
            <pc:sldMk cId="703031626" sldId="593"/>
            <ac:picMk id="16" creationId="{3E391013-EAE8-4653-852F-2A512CFD0ECD}"/>
          </ac:picMkLst>
        </pc:picChg>
        <pc:cxnChg chg="mod">
          <ac:chgData name="Summer Jung" userId="f55f4652-1e45-4b38-b176-15d95abb47eb" providerId="ADAL" clId="{FDF54E21-179B-496D-91F1-7FA1CAA32888}" dt="2020-12-11T01:14:21.665" v="5095" actId="14100"/>
          <ac:cxnSpMkLst>
            <pc:docMk/>
            <pc:sldMk cId="703031626" sldId="593"/>
            <ac:cxnSpMk id="11" creationId="{80C3A4E0-3137-494E-B2F4-833C140A1AD8}"/>
          </ac:cxnSpMkLst>
        </pc:cxnChg>
        <pc:cxnChg chg="add mod">
          <ac:chgData name="Summer Jung" userId="f55f4652-1e45-4b38-b176-15d95abb47eb" providerId="ADAL" clId="{FDF54E21-179B-496D-91F1-7FA1CAA32888}" dt="2020-12-11T01:14:30.343" v="5097" actId="14100"/>
          <ac:cxnSpMkLst>
            <pc:docMk/>
            <pc:sldMk cId="703031626" sldId="593"/>
            <ac:cxnSpMk id="15" creationId="{717DFDBE-56A7-45FB-9E8F-ED95710F188F}"/>
          </ac:cxnSpMkLst>
        </pc:cxnChg>
        <pc:cxnChg chg="mod">
          <ac:chgData name="Summer Jung" userId="f55f4652-1e45-4b38-b176-15d95abb47eb" providerId="ADAL" clId="{FDF54E21-179B-496D-91F1-7FA1CAA32888}" dt="2020-12-11T01:14:18.007" v="5094" actId="14100"/>
          <ac:cxnSpMkLst>
            <pc:docMk/>
            <pc:sldMk cId="703031626" sldId="593"/>
            <ac:cxnSpMk id="19" creationId="{2D30D779-F2D1-4CFC-9DFF-48216EE7BDD3}"/>
          </ac:cxnSpMkLst>
        </pc:cxnChg>
      </pc:sldChg>
      <pc:sldChg chg="add">
        <pc:chgData name="Summer Jung" userId="f55f4652-1e45-4b38-b176-15d95abb47eb" providerId="ADAL" clId="{FDF54E21-179B-496D-91F1-7FA1CAA32888}" dt="2020-12-14T05:33:38.070" v="11965"/>
        <pc:sldMkLst>
          <pc:docMk/>
          <pc:sldMk cId="2516544624" sldId="593"/>
        </pc:sldMkLst>
      </pc:sldChg>
      <pc:sldChg chg="addSp delSp modSp add modNotesTx">
        <pc:chgData name="Summer Jung" userId="f55f4652-1e45-4b38-b176-15d95abb47eb" providerId="ADAL" clId="{FDF54E21-179B-496D-91F1-7FA1CAA32888}" dt="2020-12-11T04:40:10.406" v="7740"/>
        <pc:sldMkLst>
          <pc:docMk/>
          <pc:sldMk cId="2027124701" sldId="594"/>
        </pc:sldMkLst>
        <pc:spChg chg="mod">
          <ac:chgData name="Summer Jung" userId="f55f4652-1e45-4b38-b176-15d95abb47eb" providerId="ADAL" clId="{FDF54E21-179B-496D-91F1-7FA1CAA32888}" dt="2020-12-11T04:18:04.654" v="6369" actId="2711"/>
          <ac:spMkLst>
            <pc:docMk/>
            <pc:sldMk cId="2027124701" sldId="594"/>
            <ac:spMk id="2" creationId="{AF902229-82B2-4173-816B-E26766B8FD95}"/>
          </ac:spMkLst>
        </pc:spChg>
        <pc:spChg chg="mod">
          <ac:chgData name="Summer Jung" userId="f55f4652-1e45-4b38-b176-15d95abb47eb" providerId="ADAL" clId="{FDF54E21-179B-496D-91F1-7FA1CAA32888}" dt="2020-12-11T04:40:00.940" v="7720"/>
          <ac:spMkLst>
            <pc:docMk/>
            <pc:sldMk cId="2027124701" sldId="594"/>
            <ac:spMk id="10" creationId="{DD2372DD-112E-481B-8096-D037DCB97C98}"/>
          </ac:spMkLst>
        </pc:spChg>
        <pc:spChg chg="del mod">
          <ac:chgData name="Summer Jung" userId="f55f4652-1e45-4b38-b176-15d95abb47eb" providerId="ADAL" clId="{FDF54E21-179B-496D-91F1-7FA1CAA32888}" dt="2020-12-11T01:38:20.344" v="6238" actId="478"/>
          <ac:spMkLst>
            <pc:docMk/>
            <pc:sldMk cId="2027124701" sldId="594"/>
            <ac:spMk id="18" creationId="{817AD0E4-23A8-4BF0-A965-67523F54CD45}"/>
          </ac:spMkLst>
        </pc:spChg>
        <pc:spChg chg="del">
          <ac:chgData name="Summer Jung" userId="f55f4652-1e45-4b38-b176-15d95abb47eb" providerId="ADAL" clId="{FDF54E21-179B-496D-91F1-7FA1CAA32888}" dt="2020-12-11T01:38:16.534" v="6236" actId="478"/>
          <ac:spMkLst>
            <pc:docMk/>
            <pc:sldMk cId="2027124701" sldId="594"/>
            <ac:spMk id="22" creationId="{E240B744-E966-48FC-89D1-EC97D4C8B24C}"/>
          </ac:spMkLst>
        </pc:spChg>
        <pc:spChg chg="mod">
          <ac:chgData name="Summer Jung" userId="f55f4652-1e45-4b38-b176-15d95abb47eb" providerId="ADAL" clId="{FDF54E21-179B-496D-91F1-7FA1CAA32888}" dt="2020-12-11T04:40:10.406" v="7740"/>
          <ac:spMkLst>
            <pc:docMk/>
            <pc:sldMk cId="2027124701" sldId="594"/>
            <ac:spMk id="25" creationId="{522F298B-78DE-43A8-81A4-49FAEC68403C}"/>
          </ac:spMkLst>
        </pc:spChg>
        <pc:picChg chg="add mod ord">
          <ac:chgData name="Summer Jung" userId="f55f4652-1e45-4b38-b176-15d95abb47eb" providerId="ADAL" clId="{FDF54E21-179B-496D-91F1-7FA1CAA32888}" dt="2020-12-11T01:37:42.353" v="6227" actId="167"/>
          <ac:picMkLst>
            <pc:docMk/>
            <pc:sldMk cId="2027124701" sldId="594"/>
            <ac:picMk id="3" creationId="{F4DAF9AB-2117-42FA-BC01-79E83ABE989D}"/>
          </ac:picMkLst>
        </pc:picChg>
        <pc:picChg chg="del mod">
          <ac:chgData name="Summer Jung" userId="f55f4652-1e45-4b38-b176-15d95abb47eb" providerId="ADAL" clId="{FDF54E21-179B-496D-91F1-7FA1CAA32888}" dt="2020-12-11T01:36:09.213" v="6210" actId="478"/>
          <ac:picMkLst>
            <pc:docMk/>
            <pc:sldMk cId="2027124701" sldId="594"/>
            <ac:picMk id="5" creationId="{2D60CF92-903A-4014-9B9E-8CBCEBCA0D63}"/>
          </ac:picMkLst>
        </pc:picChg>
        <pc:picChg chg="del mod">
          <ac:chgData name="Summer Jung" userId="f55f4652-1e45-4b38-b176-15d95abb47eb" providerId="ADAL" clId="{FDF54E21-179B-496D-91F1-7FA1CAA32888}" dt="2020-12-11T01:37:32.307" v="6224" actId="478"/>
          <ac:picMkLst>
            <pc:docMk/>
            <pc:sldMk cId="2027124701" sldId="594"/>
            <ac:picMk id="6" creationId="{824346AB-A952-44B1-81BE-1D1CDD233FE3}"/>
          </ac:picMkLst>
        </pc:picChg>
        <pc:picChg chg="mod">
          <ac:chgData name="Summer Jung" userId="f55f4652-1e45-4b38-b176-15d95abb47eb" providerId="ADAL" clId="{FDF54E21-179B-496D-91F1-7FA1CAA32888}" dt="2020-12-11T01:29:53.702" v="6070" actId="14861"/>
          <ac:picMkLst>
            <pc:docMk/>
            <pc:sldMk cId="2027124701" sldId="594"/>
            <ac:picMk id="7" creationId="{A6B68904-5AB2-4E9F-9AE5-4583196712AA}"/>
          </ac:picMkLst>
        </pc:picChg>
        <pc:picChg chg="add mod ord">
          <ac:chgData name="Summer Jung" userId="f55f4652-1e45-4b38-b176-15d95abb47eb" providerId="ADAL" clId="{FDF54E21-179B-496D-91F1-7FA1CAA32888}" dt="2020-12-11T01:38:00.793" v="6234" actId="1076"/>
          <ac:picMkLst>
            <pc:docMk/>
            <pc:sldMk cId="2027124701" sldId="594"/>
            <ac:picMk id="11" creationId="{A743D825-D434-4DD0-B19C-272B4073B4B8}"/>
          </ac:picMkLst>
        </pc:picChg>
        <pc:cxnChg chg="mod">
          <ac:chgData name="Summer Jung" userId="f55f4652-1e45-4b38-b176-15d95abb47eb" providerId="ADAL" clId="{FDF54E21-179B-496D-91F1-7FA1CAA32888}" dt="2020-12-11T01:38:44.836" v="6243" actId="14100"/>
          <ac:cxnSpMkLst>
            <pc:docMk/>
            <pc:sldMk cId="2027124701" sldId="594"/>
            <ac:cxnSpMk id="9" creationId="{C1DC097A-5718-43A4-9B35-C81DA9E6080F}"/>
          </ac:cxnSpMkLst>
        </pc:cxnChg>
        <pc:cxnChg chg="mod">
          <ac:chgData name="Summer Jung" userId="f55f4652-1e45-4b38-b176-15d95abb47eb" providerId="ADAL" clId="{FDF54E21-179B-496D-91F1-7FA1CAA32888}" dt="2020-12-11T01:38:35.796" v="6241" actId="14100"/>
          <ac:cxnSpMkLst>
            <pc:docMk/>
            <pc:sldMk cId="2027124701" sldId="594"/>
            <ac:cxnSpMk id="15" creationId="{14A3C826-C5FA-40F6-AC37-F10F06B3CC1A}"/>
          </ac:cxnSpMkLst>
        </pc:cxnChg>
        <pc:cxnChg chg="del mod">
          <ac:chgData name="Summer Jung" userId="f55f4652-1e45-4b38-b176-15d95abb47eb" providerId="ADAL" clId="{FDF54E21-179B-496D-91F1-7FA1CAA32888}" dt="2020-12-11T01:38:19.211" v="6237" actId="478"/>
          <ac:cxnSpMkLst>
            <pc:docMk/>
            <pc:sldMk cId="2027124701" sldId="594"/>
            <ac:cxnSpMk id="19" creationId="{2D30D779-F2D1-4CFC-9DFF-48216EE7BDD3}"/>
          </ac:cxnSpMkLst>
        </pc:cxnChg>
      </pc:sldChg>
      <pc:sldChg chg="addSp delSp modSp add modNotesTx">
        <pc:chgData name="Summer Jung" userId="f55f4652-1e45-4b38-b176-15d95abb47eb" providerId="ADAL" clId="{FDF54E21-179B-496D-91F1-7FA1CAA32888}" dt="2020-12-11T05:21:29.661" v="9345" actId="14100"/>
        <pc:sldMkLst>
          <pc:docMk/>
          <pc:sldMk cId="1784222212" sldId="595"/>
        </pc:sldMkLst>
        <pc:spChg chg="mod">
          <ac:chgData name="Summer Jung" userId="f55f4652-1e45-4b38-b176-15d95abb47eb" providerId="ADAL" clId="{FDF54E21-179B-496D-91F1-7FA1CAA32888}" dt="2020-12-11T04:40:15.968" v="7741" actId="20577"/>
          <ac:spMkLst>
            <pc:docMk/>
            <pc:sldMk cId="1784222212" sldId="595"/>
            <ac:spMk id="2" creationId="{AF902229-82B2-4173-816B-E26766B8FD95}"/>
          </ac:spMkLst>
        </pc:spChg>
        <pc:spChg chg="add del mod">
          <ac:chgData name="Summer Jung" userId="f55f4652-1e45-4b38-b176-15d95abb47eb" providerId="ADAL" clId="{FDF54E21-179B-496D-91F1-7FA1CAA32888}" dt="2020-12-11T05:01:00.814" v="9081" actId="478"/>
          <ac:spMkLst>
            <pc:docMk/>
            <pc:sldMk cId="1784222212" sldId="595"/>
            <ac:spMk id="6" creationId="{603B9B9D-3859-4A12-8698-5C637B430CDE}"/>
          </ac:spMkLst>
        </pc:spChg>
        <pc:spChg chg="mod">
          <ac:chgData name="Summer Jung" userId="f55f4652-1e45-4b38-b176-15d95abb47eb" providerId="ADAL" clId="{FDF54E21-179B-496D-91F1-7FA1CAA32888}" dt="2020-12-11T05:10:17.046" v="9133" actId="14100"/>
          <ac:spMkLst>
            <pc:docMk/>
            <pc:sldMk cId="1784222212" sldId="595"/>
            <ac:spMk id="10" creationId="{DD2372DD-112E-481B-8096-D037DCB97C98}"/>
          </ac:spMkLst>
        </pc:spChg>
        <pc:spChg chg="mod">
          <ac:chgData name="Summer Jung" userId="f55f4652-1e45-4b38-b176-15d95abb47eb" providerId="ADAL" clId="{FDF54E21-179B-496D-91F1-7FA1CAA32888}" dt="2020-12-11T05:17:51.441" v="9244" actId="14100"/>
          <ac:spMkLst>
            <pc:docMk/>
            <pc:sldMk cId="1784222212" sldId="595"/>
            <ac:spMk id="18" creationId="{817AD0E4-23A8-4BF0-A965-67523F54CD45}"/>
          </ac:spMkLst>
        </pc:spChg>
        <pc:spChg chg="mod">
          <ac:chgData name="Summer Jung" userId="f55f4652-1e45-4b38-b176-15d95abb47eb" providerId="ADAL" clId="{FDF54E21-179B-496D-91F1-7FA1CAA32888}" dt="2020-12-11T05:21:29.661" v="9345" actId="14100"/>
          <ac:spMkLst>
            <pc:docMk/>
            <pc:sldMk cId="1784222212" sldId="595"/>
            <ac:spMk id="25" creationId="{522F298B-78DE-43A8-81A4-49FAEC68403C}"/>
          </ac:spMkLst>
        </pc:spChg>
        <pc:spChg chg="add mod">
          <ac:chgData name="Summer Jung" userId="f55f4652-1e45-4b38-b176-15d95abb47eb" providerId="ADAL" clId="{FDF54E21-179B-496D-91F1-7FA1CAA32888}" dt="2020-12-11T05:21:11.944" v="9342" actId="1076"/>
          <ac:spMkLst>
            <pc:docMk/>
            <pc:sldMk cId="1784222212" sldId="595"/>
            <ac:spMk id="28" creationId="{DC17850B-D4CC-480F-A7DB-6F48D0DCDFCD}"/>
          </ac:spMkLst>
        </pc:spChg>
        <pc:picChg chg="del mod">
          <ac:chgData name="Summer Jung" userId="f55f4652-1e45-4b38-b176-15d95abb47eb" providerId="ADAL" clId="{FDF54E21-179B-496D-91F1-7FA1CAA32888}" dt="2020-12-11T05:14:19.910" v="9148" actId="478"/>
          <ac:picMkLst>
            <pc:docMk/>
            <pc:sldMk cId="1784222212" sldId="595"/>
            <ac:picMk id="5" creationId="{7A347DCB-78AA-45D5-9EA9-9576528779A2}"/>
          </ac:picMkLst>
        </pc:picChg>
        <pc:picChg chg="add mod modCrop">
          <ac:chgData name="Summer Jung" userId="f55f4652-1e45-4b38-b176-15d95abb47eb" providerId="ADAL" clId="{FDF54E21-179B-496D-91F1-7FA1CAA32888}" dt="2020-12-11T05:10:12.570" v="9132" actId="1076"/>
          <ac:picMkLst>
            <pc:docMk/>
            <pc:sldMk cId="1784222212" sldId="595"/>
            <ac:picMk id="7" creationId="{5737DE99-731E-4483-B14B-6C06215A9F7E}"/>
          </ac:picMkLst>
        </pc:picChg>
        <pc:picChg chg="del mod">
          <ac:chgData name="Summer Jung" userId="f55f4652-1e45-4b38-b176-15d95abb47eb" providerId="ADAL" clId="{FDF54E21-179B-496D-91F1-7FA1CAA32888}" dt="2020-12-11T05:05:29.422" v="9092" actId="478"/>
          <ac:picMkLst>
            <pc:docMk/>
            <pc:sldMk cId="1784222212" sldId="595"/>
            <ac:picMk id="8" creationId="{2ADC0F28-4B68-4982-AF18-DB70DA5F15A0}"/>
          </ac:picMkLst>
        </pc:picChg>
        <pc:picChg chg="add mod ord">
          <ac:chgData name="Summer Jung" userId="f55f4652-1e45-4b38-b176-15d95abb47eb" providerId="ADAL" clId="{FDF54E21-179B-496D-91F1-7FA1CAA32888}" dt="2020-12-11T05:09:36.470" v="9121" actId="14861"/>
          <ac:picMkLst>
            <pc:docMk/>
            <pc:sldMk cId="1784222212" sldId="595"/>
            <ac:picMk id="11" creationId="{39573DD3-29B5-4321-B11F-32669DB57889}"/>
          </ac:picMkLst>
        </pc:picChg>
        <pc:picChg chg="add mod ord">
          <ac:chgData name="Summer Jung" userId="f55f4652-1e45-4b38-b176-15d95abb47eb" providerId="ADAL" clId="{FDF54E21-179B-496D-91F1-7FA1CAA32888}" dt="2020-12-11T05:15:03.244" v="9165" actId="1076"/>
          <ac:picMkLst>
            <pc:docMk/>
            <pc:sldMk cId="1784222212" sldId="595"/>
            <ac:picMk id="12" creationId="{4653DF16-E2CD-4F54-BDA8-7E25283B373B}"/>
          </ac:picMkLst>
        </pc:picChg>
        <pc:picChg chg="add del mod">
          <ac:chgData name="Summer Jung" userId="f55f4652-1e45-4b38-b176-15d95abb47eb" providerId="ADAL" clId="{FDF54E21-179B-496D-91F1-7FA1CAA32888}" dt="2020-12-11T05:16:55.021" v="9193" actId="478"/>
          <ac:picMkLst>
            <pc:docMk/>
            <pc:sldMk cId="1784222212" sldId="595"/>
            <ac:picMk id="13" creationId="{97DF8441-2261-4CEF-8178-CEB9F070891D}"/>
          </ac:picMkLst>
        </pc:picChg>
        <pc:picChg chg="add mod">
          <ac:chgData name="Summer Jung" userId="f55f4652-1e45-4b38-b176-15d95abb47eb" providerId="ADAL" clId="{FDF54E21-179B-496D-91F1-7FA1CAA32888}" dt="2020-12-11T05:17:26.485" v="9239" actId="1038"/>
          <ac:picMkLst>
            <pc:docMk/>
            <pc:sldMk cId="1784222212" sldId="595"/>
            <ac:picMk id="17" creationId="{264F7E41-EE89-45B0-8D68-7032E6D0A0D3}"/>
          </ac:picMkLst>
        </pc:picChg>
        <pc:picChg chg="del mod">
          <ac:chgData name="Summer Jung" userId="f55f4652-1e45-4b38-b176-15d95abb47eb" providerId="ADAL" clId="{FDF54E21-179B-496D-91F1-7FA1CAA32888}" dt="2020-12-11T05:15:39.093" v="9167" actId="478"/>
          <ac:picMkLst>
            <pc:docMk/>
            <pc:sldMk cId="1784222212" sldId="595"/>
            <ac:picMk id="21" creationId="{4DEB2194-2339-4CE9-A813-E519424AFB4F}"/>
          </ac:picMkLst>
        </pc:picChg>
        <pc:picChg chg="add del mod modCrop">
          <ac:chgData name="Summer Jung" userId="f55f4652-1e45-4b38-b176-15d95abb47eb" providerId="ADAL" clId="{FDF54E21-179B-496D-91F1-7FA1CAA32888}" dt="2020-12-11T05:20:31.725" v="9292" actId="478"/>
          <ac:picMkLst>
            <pc:docMk/>
            <pc:sldMk cId="1784222212" sldId="595"/>
            <ac:picMk id="27" creationId="{DCC065C5-1590-434F-A293-E98489AE654A}"/>
          </ac:picMkLst>
        </pc:picChg>
        <pc:picChg chg="add mod">
          <ac:chgData name="Summer Jung" userId="f55f4652-1e45-4b38-b176-15d95abb47eb" providerId="ADAL" clId="{FDF54E21-179B-496D-91F1-7FA1CAA32888}" dt="2020-12-11T05:20:49.735" v="9299" actId="14861"/>
          <ac:picMkLst>
            <pc:docMk/>
            <pc:sldMk cId="1784222212" sldId="595"/>
            <ac:picMk id="29" creationId="{90F7F3BA-A3D2-420F-ABD6-69F91139B308}"/>
          </ac:picMkLst>
        </pc:picChg>
        <pc:cxnChg chg="mod">
          <ac:chgData name="Summer Jung" userId="f55f4652-1e45-4b38-b176-15d95abb47eb" providerId="ADAL" clId="{FDF54E21-179B-496D-91F1-7FA1CAA32888}" dt="2020-12-11T05:18:00.849" v="9246" actId="14100"/>
          <ac:cxnSpMkLst>
            <pc:docMk/>
            <pc:sldMk cId="1784222212" sldId="595"/>
            <ac:cxnSpMk id="9" creationId="{C1DC097A-5718-43A4-9B35-C81DA9E6080F}"/>
          </ac:cxnSpMkLst>
        </pc:cxnChg>
        <pc:cxnChg chg="mod">
          <ac:chgData name="Summer Jung" userId="f55f4652-1e45-4b38-b176-15d95abb47eb" providerId="ADAL" clId="{FDF54E21-179B-496D-91F1-7FA1CAA32888}" dt="2020-12-11T05:17:43.103" v="9241" actId="14100"/>
          <ac:cxnSpMkLst>
            <pc:docMk/>
            <pc:sldMk cId="1784222212" sldId="595"/>
            <ac:cxnSpMk id="19" creationId="{2D30D779-F2D1-4CFC-9DFF-48216EE7BDD3}"/>
          </ac:cxnSpMkLst>
        </pc:cxnChg>
        <pc:cxnChg chg="add mod">
          <ac:chgData name="Summer Jung" userId="f55f4652-1e45-4b38-b176-15d95abb47eb" providerId="ADAL" clId="{FDF54E21-179B-496D-91F1-7FA1CAA32888}" dt="2020-12-11T05:21:17.276" v="9344" actId="1076"/>
          <ac:cxnSpMkLst>
            <pc:docMk/>
            <pc:sldMk cId="1784222212" sldId="595"/>
            <ac:cxnSpMk id="30" creationId="{A2C4F390-87FF-4D26-8A47-7E32580ECD71}"/>
          </ac:cxnSpMkLst>
        </pc:cxnChg>
      </pc:sldChg>
      <pc:sldChg chg="modSp add modNotesTx">
        <pc:chgData name="Summer Jung" userId="f55f4652-1e45-4b38-b176-15d95abb47eb" providerId="ADAL" clId="{FDF54E21-179B-496D-91F1-7FA1CAA32888}" dt="2020-12-11T05:00:19.649" v="9076" actId="20577"/>
        <pc:sldMkLst>
          <pc:docMk/>
          <pc:sldMk cId="2938384633" sldId="596"/>
        </pc:sldMkLst>
        <pc:spChg chg="mod">
          <ac:chgData name="Summer Jung" userId="f55f4652-1e45-4b38-b176-15d95abb47eb" providerId="ADAL" clId="{FDF54E21-179B-496D-91F1-7FA1CAA32888}" dt="2020-12-11T04:28:42.812" v="7124" actId="6549"/>
          <ac:spMkLst>
            <pc:docMk/>
            <pc:sldMk cId="2938384633" sldId="596"/>
            <ac:spMk id="2" creationId="{AF902229-82B2-4173-816B-E26766B8FD95}"/>
          </ac:spMkLst>
        </pc:spChg>
        <pc:spChg chg="mod">
          <ac:chgData name="Summer Jung" userId="f55f4652-1e45-4b38-b176-15d95abb47eb" providerId="ADAL" clId="{FDF54E21-179B-496D-91F1-7FA1CAA32888}" dt="2020-12-11T04:59:50.426" v="9056" actId="20577"/>
          <ac:spMkLst>
            <pc:docMk/>
            <pc:sldMk cId="2938384633" sldId="596"/>
            <ac:spMk id="5" creationId="{F23579D7-3D0C-4062-BE10-8502002CCF5B}"/>
          </ac:spMkLst>
        </pc:spChg>
      </pc:sldChg>
      <pc:sldChg chg="modSp add">
        <pc:chgData name="Summer Jung" userId="f55f4652-1e45-4b38-b176-15d95abb47eb" providerId="ADAL" clId="{FDF54E21-179B-496D-91F1-7FA1CAA32888}" dt="2020-12-11T04:49:31.850" v="8714" actId="1035"/>
        <pc:sldMkLst>
          <pc:docMk/>
          <pc:sldMk cId="2953082274" sldId="597"/>
        </pc:sldMkLst>
        <pc:spChg chg="mod">
          <ac:chgData name="Summer Jung" userId="f55f4652-1e45-4b38-b176-15d95abb47eb" providerId="ADAL" clId="{FDF54E21-179B-496D-91F1-7FA1CAA32888}" dt="2020-12-11T04:49:15.309" v="8691" actId="6549"/>
          <ac:spMkLst>
            <pc:docMk/>
            <pc:sldMk cId="2953082274" sldId="597"/>
            <ac:spMk id="2" creationId="{0045BB5F-B5C3-3D4F-825C-7F95E278F6EC}"/>
          </ac:spMkLst>
        </pc:spChg>
        <pc:spChg chg="mod">
          <ac:chgData name="Summer Jung" userId="f55f4652-1e45-4b38-b176-15d95abb47eb" providerId="ADAL" clId="{FDF54E21-179B-496D-91F1-7FA1CAA32888}" dt="2020-12-11T04:49:31.850" v="8714" actId="1035"/>
          <ac:spMkLst>
            <pc:docMk/>
            <pc:sldMk cId="2953082274" sldId="597"/>
            <ac:spMk id="3" creationId="{B61ACD01-7C70-4B80-83D3-A3A7268A83D4}"/>
          </ac:spMkLst>
        </pc:spChg>
      </pc:sldChg>
      <pc:sldChg chg="add">
        <pc:chgData name="Summer Jung" userId="f55f4652-1e45-4b38-b176-15d95abb47eb" providerId="ADAL" clId="{FDF54E21-179B-496D-91F1-7FA1CAA32888}" dt="2020-12-11T04:49:47.237" v="8716"/>
        <pc:sldMkLst>
          <pc:docMk/>
          <pc:sldMk cId="4003713909" sldId="1167"/>
        </pc:sldMkLst>
      </pc:sldChg>
      <pc:sldChg chg="add del">
        <pc:chgData name="Summer Jung" userId="f55f4652-1e45-4b38-b176-15d95abb47eb" providerId="ADAL" clId="{FDF54E21-179B-496D-91F1-7FA1CAA32888}" dt="2020-12-14T04:51:29.849" v="10865" actId="2696"/>
        <pc:sldMkLst>
          <pc:docMk/>
          <pc:sldMk cId="2433768639" sldId="1168"/>
        </pc:sldMkLst>
      </pc:sldChg>
      <pc:sldChg chg="addSp delSp modSp add del modNotesTx">
        <pc:chgData name="Summer Jung" userId="f55f4652-1e45-4b38-b176-15d95abb47eb" providerId="ADAL" clId="{FDF54E21-179B-496D-91F1-7FA1CAA32888}" dt="2020-12-11T05:50:42.356" v="9457" actId="2696"/>
        <pc:sldMkLst>
          <pc:docMk/>
          <pc:sldMk cId="2089440909" sldId="1169"/>
        </pc:sldMkLst>
        <pc:spChg chg="del">
          <ac:chgData name="Summer Jung" userId="f55f4652-1e45-4b38-b176-15d95abb47eb" providerId="ADAL" clId="{FDF54E21-179B-496D-91F1-7FA1CAA32888}" dt="2020-12-11T05:01:50.049" v="9084" actId="478"/>
          <ac:spMkLst>
            <pc:docMk/>
            <pc:sldMk cId="2089440909" sldId="1169"/>
            <ac:spMk id="7" creationId="{02324A5D-0ACC-4A3B-A812-59A43E180CDE}"/>
          </ac:spMkLst>
        </pc:spChg>
        <pc:picChg chg="add del">
          <ac:chgData name="Summer Jung" userId="f55f4652-1e45-4b38-b176-15d95abb47eb" providerId="ADAL" clId="{FDF54E21-179B-496D-91F1-7FA1CAA32888}" dt="2020-12-11T05:33:54.491" v="9363" actId="478"/>
          <ac:picMkLst>
            <pc:docMk/>
            <pc:sldMk cId="2089440909" sldId="1169"/>
            <ac:picMk id="4" creationId="{9E3F11F7-6C46-423B-ADA7-8F556DCE898E}"/>
          </ac:picMkLst>
        </pc:picChg>
        <pc:picChg chg="add mod">
          <ac:chgData name="Summer Jung" userId="f55f4652-1e45-4b38-b176-15d95abb47eb" providerId="ADAL" clId="{FDF54E21-179B-496D-91F1-7FA1CAA32888}" dt="2020-12-11T05:34:02.226" v="9366" actId="1076"/>
          <ac:picMkLst>
            <pc:docMk/>
            <pc:sldMk cId="2089440909" sldId="1169"/>
            <ac:picMk id="5" creationId="{E9B329C3-ACE0-4B7A-8719-D15F993BF715}"/>
          </ac:picMkLst>
        </pc:picChg>
      </pc:sldChg>
      <pc:sldChg chg="addSp modSp add modNotesTx">
        <pc:chgData name="Summer Jung" userId="f55f4652-1e45-4b38-b176-15d95abb47eb" providerId="ADAL" clId="{FDF54E21-179B-496D-91F1-7FA1CAA32888}" dt="2020-12-14T05:15:17.449" v="11871" actId="20577"/>
        <pc:sldMkLst>
          <pc:docMk/>
          <pc:sldMk cId="3806467806" sldId="1170"/>
        </pc:sldMkLst>
        <pc:spChg chg="mod">
          <ac:chgData name="Summer Jung" userId="f55f4652-1e45-4b38-b176-15d95abb47eb" providerId="ADAL" clId="{FDF54E21-179B-496D-91F1-7FA1CAA32888}" dt="2020-12-14T05:13:52.369" v="11866" actId="14100"/>
          <ac:spMkLst>
            <pc:docMk/>
            <pc:sldMk cId="3806467806" sldId="1170"/>
            <ac:spMk id="2" creationId="{AF902229-82B2-4173-816B-E26766B8FD95}"/>
          </ac:spMkLst>
        </pc:spChg>
        <pc:spChg chg="add mod">
          <ac:chgData name="Summer Jung" userId="f55f4652-1e45-4b38-b176-15d95abb47eb" providerId="ADAL" clId="{FDF54E21-179B-496D-91F1-7FA1CAA32888}" dt="2020-12-14T05:11:42.536" v="11812" actId="164"/>
          <ac:spMkLst>
            <pc:docMk/>
            <pc:sldMk cId="3806467806" sldId="1170"/>
            <ac:spMk id="3" creationId="{391600DA-E3AE-4C3C-B375-0DE0DCC76AED}"/>
          </ac:spMkLst>
        </pc:spChg>
        <pc:spChg chg="add mod">
          <ac:chgData name="Summer Jung" userId="f55f4652-1e45-4b38-b176-15d95abb47eb" providerId="ADAL" clId="{FDF54E21-179B-496D-91F1-7FA1CAA32888}" dt="2020-12-14T05:11:42.536" v="11812" actId="164"/>
          <ac:spMkLst>
            <pc:docMk/>
            <pc:sldMk cId="3806467806" sldId="1170"/>
            <ac:spMk id="5" creationId="{F900805E-9747-4913-8389-0CB94D99C979}"/>
          </ac:spMkLst>
        </pc:spChg>
        <pc:spChg chg="add mod">
          <ac:chgData name="Summer Jung" userId="f55f4652-1e45-4b38-b176-15d95abb47eb" providerId="ADAL" clId="{FDF54E21-179B-496D-91F1-7FA1CAA32888}" dt="2020-12-14T05:11:42.536" v="11812" actId="164"/>
          <ac:spMkLst>
            <pc:docMk/>
            <pc:sldMk cId="3806467806" sldId="1170"/>
            <ac:spMk id="6" creationId="{498FBB92-B8E4-47A1-A7B3-3855709EE15F}"/>
          </ac:spMkLst>
        </pc:spChg>
        <pc:grpChg chg="add mod">
          <ac:chgData name="Summer Jung" userId="f55f4652-1e45-4b38-b176-15d95abb47eb" providerId="ADAL" clId="{FDF54E21-179B-496D-91F1-7FA1CAA32888}" dt="2020-12-14T05:13:48.599" v="11865" actId="1036"/>
          <ac:grpSpMkLst>
            <pc:docMk/>
            <pc:sldMk cId="3806467806" sldId="1170"/>
            <ac:grpSpMk id="7" creationId="{A6D75A5D-EBFC-46B6-A27C-151C1821DB01}"/>
          </ac:grpSpMkLst>
        </pc:grpChg>
        <pc:picChg chg="mod">
          <ac:chgData name="Summer Jung" userId="f55f4652-1e45-4b38-b176-15d95abb47eb" providerId="ADAL" clId="{FDF54E21-179B-496D-91F1-7FA1CAA32888}" dt="2020-12-14T05:11:42.536" v="11812" actId="164"/>
          <ac:picMkLst>
            <pc:docMk/>
            <pc:sldMk cId="3806467806" sldId="1170"/>
            <ac:picMk id="4" creationId="{13FF8143-6283-4912-903B-F7B5820513A9}"/>
          </ac:picMkLst>
        </pc:picChg>
      </pc:sldChg>
      <pc:sldChg chg="addSp delSp add del">
        <pc:chgData name="Summer Jung" userId="f55f4652-1e45-4b38-b176-15d95abb47eb" providerId="ADAL" clId="{FDF54E21-179B-496D-91F1-7FA1CAA32888}" dt="2020-12-11T05:40:40.250" v="9381" actId="2696"/>
        <pc:sldMkLst>
          <pc:docMk/>
          <pc:sldMk cId="4121319008" sldId="1170"/>
        </pc:sldMkLst>
        <pc:spChg chg="del">
          <ac:chgData name="Summer Jung" userId="f55f4652-1e45-4b38-b176-15d95abb47eb" providerId="ADAL" clId="{FDF54E21-179B-496D-91F1-7FA1CAA32888}" dt="2020-12-11T05:01:53.205" v="9085" actId="478"/>
          <ac:spMkLst>
            <pc:docMk/>
            <pc:sldMk cId="4121319008" sldId="1170"/>
            <ac:spMk id="7" creationId="{02324A5D-0ACC-4A3B-A812-59A43E180CDE}"/>
          </ac:spMkLst>
        </pc:spChg>
        <pc:picChg chg="add">
          <ac:chgData name="Summer Jung" userId="f55f4652-1e45-4b38-b176-15d95abb47eb" providerId="ADAL" clId="{FDF54E21-179B-496D-91F1-7FA1CAA32888}" dt="2020-12-11T05:02:00.708" v="9089"/>
          <ac:picMkLst>
            <pc:docMk/>
            <pc:sldMk cId="4121319008" sldId="1170"/>
            <ac:picMk id="4" creationId="{13FF8143-6283-4912-903B-F7B5820513A9}"/>
          </ac:picMkLst>
        </pc:picChg>
      </pc:sldChg>
      <pc:sldChg chg="addSp delSp modSp add del modNotesTx">
        <pc:chgData name="Summer Jung" userId="f55f4652-1e45-4b38-b176-15d95abb47eb" providerId="ADAL" clId="{FDF54E21-179B-496D-91F1-7FA1CAA32888}" dt="2020-12-11T05:50:28.851" v="9455" actId="2696"/>
        <pc:sldMkLst>
          <pc:docMk/>
          <pc:sldMk cId="1156098697" sldId="1171"/>
        </pc:sldMkLst>
        <pc:picChg chg="del">
          <ac:chgData name="Summer Jung" userId="f55f4652-1e45-4b38-b176-15d95abb47eb" providerId="ADAL" clId="{FDF54E21-179B-496D-91F1-7FA1CAA32888}" dt="2020-12-11T05:31:49.284" v="9350" actId="478"/>
          <ac:picMkLst>
            <pc:docMk/>
            <pc:sldMk cId="1156098697" sldId="1171"/>
            <ac:picMk id="4" creationId="{9E3F11F7-6C46-423B-ADA7-8F556DCE898E}"/>
          </ac:picMkLst>
        </pc:picChg>
        <pc:picChg chg="add mod">
          <ac:chgData name="Summer Jung" userId="f55f4652-1e45-4b38-b176-15d95abb47eb" providerId="ADAL" clId="{FDF54E21-179B-496D-91F1-7FA1CAA32888}" dt="2020-12-11T05:33:23.471" v="9362"/>
          <ac:picMkLst>
            <pc:docMk/>
            <pc:sldMk cId="1156098697" sldId="1171"/>
            <ac:picMk id="5" creationId="{29DD669A-034F-41C1-AFB0-FC76A365CC2A}"/>
          </ac:picMkLst>
        </pc:picChg>
      </pc:sldChg>
      <pc:sldChg chg="addSp delSp modSp add del modNotesTx">
        <pc:chgData name="Summer Jung" userId="f55f4652-1e45-4b38-b176-15d95abb47eb" providerId="ADAL" clId="{FDF54E21-179B-496D-91F1-7FA1CAA32888}" dt="2020-12-11T05:49:43.574" v="9453" actId="2696"/>
        <pc:sldMkLst>
          <pc:docMk/>
          <pc:sldMk cId="3187615758" sldId="1172"/>
        </pc:sldMkLst>
        <pc:picChg chg="del">
          <ac:chgData name="Summer Jung" userId="f55f4652-1e45-4b38-b176-15d95abb47eb" providerId="ADAL" clId="{FDF54E21-179B-496D-91F1-7FA1CAA32888}" dt="2020-12-11T05:31:47.750" v="9349" actId="478"/>
          <ac:picMkLst>
            <pc:docMk/>
            <pc:sldMk cId="3187615758" sldId="1172"/>
            <ac:picMk id="4" creationId="{9E3F11F7-6C46-423B-ADA7-8F556DCE898E}"/>
          </ac:picMkLst>
        </pc:picChg>
        <pc:picChg chg="add mod">
          <ac:chgData name="Summer Jung" userId="f55f4652-1e45-4b38-b176-15d95abb47eb" providerId="ADAL" clId="{FDF54E21-179B-496D-91F1-7FA1CAA32888}" dt="2020-12-11T05:32:56.204" v="9360"/>
          <ac:picMkLst>
            <pc:docMk/>
            <pc:sldMk cId="3187615758" sldId="1172"/>
            <ac:picMk id="5" creationId="{29F70359-864D-44FC-B5D8-26439B572F0A}"/>
          </ac:picMkLst>
        </pc:picChg>
      </pc:sldChg>
      <pc:sldChg chg="addSp delSp modSp add del">
        <pc:chgData name="Summer Jung" userId="f55f4652-1e45-4b38-b176-15d95abb47eb" providerId="ADAL" clId="{FDF54E21-179B-496D-91F1-7FA1CAA32888}" dt="2020-12-14T05:20:19.838" v="11919" actId="2696"/>
        <pc:sldMkLst>
          <pc:docMk/>
          <pc:sldMk cId="2455091201" sldId="1173"/>
        </pc:sldMkLst>
        <pc:spChg chg="del">
          <ac:chgData name="Summer Jung" userId="f55f4652-1e45-4b38-b176-15d95abb47eb" providerId="ADAL" clId="{FDF54E21-179B-496D-91F1-7FA1CAA32888}" dt="2020-12-11T05:53:08.633" v="9459" actId="478"/>
          <ac:spMkLst>
            <pc:docMk/>
            <pc:sldMk cId="2455091201" sldId="1173"/>
            <ac:spMk id="4" creationId="{B248F105-19B3-444F-8AD4-3384E807AF23}"/>
          </ac:spMkLst>
        </pc:spChg>
        <pc:spChg chg="del">
          <ac:chgData name="Summer Jung" userId="f55f4652-1e45-4b38-b176-15d95abb47eb" providerId="ADAL" clId="{FDF54E21-179B-496D-91F1-7FA1CAA32888}" dt="2020-12-11T05:40:08.879" v="9373" actId="478"/>
          <ac:spMkLst>
            <pc:docMk/>
            <pc:sldMk cId="2455091201" sldId="1173"/>
            <ac:spMk id="5" creationId="{ABB6BD16-77ED-4F18-B0D3-91E5589B5957}"/>
          </ac:spMkLst>
        </pc:spChg>
        <pc:spChg chg="mod">
          <ac:chgData name="Summer Jung" userId="f55f4652-1e45-4b38-b176-15d95abb47eb" providerId="ADAL" clId="{FDF54E21-179B-496D-91F1-7FA1CAA32888}" dt="2020-12-11T05:41:26.084" v="9385" actId="20577"/>
          <ac:spMkLst>
            <pc:docMk/>
            <pc:sldMk cId="2455091201" sldId="1173"/>
            <ac:spMk id="6" creationId="{DD752C94-0265-46D8-AAC3-B650362F4FD8}"/>
          </ac:spMkLst>
        </pc:spChg>
        <pc:spChg chg="add">
          <ac:chgData name="Summer Jung" userId="f55f4652-1e45-4b38-b176-15d95abb47eb" providerId="ADAL" clId="{FDF54E21-179B-496D-91F1-7FA1CAA32888}" dt="2020-12-11T05:40:29.485" v="9377"/>
          <ac:spMkLst>
            <pc:docMk/>
            <pc:sldMk cId="2455091201" sldId="1173"/>
            <ac:spMk id="7" creationId="{576A03E6-0562-4712-9A20-C296E4730DF4}"/>
          </ac:spMkLst>
        </pc:spChg>
        <pc:spChg chg="del">
          <ac:chgData name="Summer Jung" userId="f55f4652-1e45-4b38-b176-15d95abb47eb" providerId="ADAL" clId="{FDF54E21-179B-496D-91F1-7FA1CAA32888}" dt="2020-12-11T05:53:06.210" v="9458" actId="478"/>
          <ac:spMkLst>
            <pc:docMk/>
            <pc:sldMk cId="2455091201" sldId="1173"/>
            <ac:spMk id="8" creationId="{B56AA82C-D19A-414A-9F76-74D8BC469A95}"/>
          </ac:spMkLst>
        </pc:spChg>
      </pc:sldChg>
      <pc:sldChg chg="addSp delSp add del modNotesTx">
        <pc:chgData name="Summer Jung" userId="f55f4652-1e45-4b38-b176-15d95abb47eb" providerId="ADAL" clId="{FDF54E21-179B-496D-91F1-7FA1CAA32888}" dt="2020-12-11T05:55:50.350" v="9491" actId="2696"/>
        <pc:sldMkLst>
          <pc:docMk/>
          <pc:sldMk cId="994611074" sldId="1174"/>
        </pc:sldMkLst>
        <pc:spChg chg="del">
          <ac:chgData name="Summer Jung" userId="f55f4652-1e45-4b38-b176-15d95abb47eb" providerId="ADAL" clId="{FDF54E21-179B-496D-91F1-7FA1CAA32888}" dt="2020-12-11T05:53:17.155" v="9461" actId="478"/>
          <ac:spMkLst>
            <pc:docMk/>
            <pc:sldMk cId="994611074" sldId="1174"/>
            <ac:spMk id="4" creationId="{B248F105-19B3-444F-8AD4-3384E807AF23}"/>
          </ac:spMkLst>
        </pc:spChg>
        <pc:spChg chg="del">
          <ac:chgData name="Summer Jung" userId="f55f4652-1e45-4b38-b176-15d95abb47eb" providerId="ADAL" clId="{FDF54E21-179B-496D-91F1-7FA1CAA32888}" dt="2020-12-11T05:40:12.189" v="9374" actId="478"/>
          <ac:spMkLst>
            <pc:docMk/>
            <pc:sldMk cId="994611074" sldId="1174"/>
            <ac:spMk id="5" creationId="{ABB6BD16-77ED-4F18-B0D3-91E5589B5957}"/>
          </ac:spMkLst>
        </pc:spChg>
        <pc:spChg chg="del">
          <ac:chgData name="Summer Jung" userId="f55f4652-1e45-4b38-b176-15d95abb47eb" providerId="ADAL" clId="{FDF54E21-179B-496D-91F1-7FA1CAA32888}" dt="2020-12-11T05:53:15.570" v="9460" actId="478"/>
          <ac:spMkLst>
            <pc:docMk/>
            <pc:sldMk cId="994611074" sldId="1174"/>
            <ac:spMk id="8" creationId="{B56AA82C-D19A-414A-9F76-74D8BC469A95}"/>
          </ac:spMkLst>
        </pc:spChg>
        <pc:spChg chg="add">
          <ac:chgData name="Summer Jung" userId="f55f4652-1e45-4b38-b176-15d95abb47eb" providerId="ADAL" clId="{FDF54E21-179B-496D-91F1-7FA1CAA32888}" dt="2020-12-11T05:40:30.840" v="9378"/>
          <ac:spMkLst>
            <pc:docMk/>
            <pc:sldMk cId="994611074" sldId="1174"/>
            <ac:spMk id="10" creationId="{E49F6794-137E-4ABB-A933-0B354FD26206}"/>
          </ac:spMkLst>
        </pc:spChg>
      </pc:sldChg>
      <pc:sldChg chg="addSp delSp modSp add modNotesTx">
        <pc:chgData name="Summer Jung" userId="f55f4652-1e45-4b38-b176-15d95abb47eb" providerId="ADAL" clId="{FDF54E21-179B-496D-91F1-7FA1CAA32888}" dt="2020-12-14T05:10:43.854" v="11795" actId="14861"/>
        <pc:sldMkLst>
          <pc:docMk/>
          <pc:sldMk cId="3625413329" sldId="1175"/>
        </pc:sldMkLst>
        <pc:spChg chg="del">
          <ac:chgData name="Summer Jung" userId="f55f4652-1e45-4b38-b176-15d95abb47eb" providerId="ADAL" clId="{FDF54E21-179B-496D-91F1-7FA1CAA32888}" dt="2020-12-11T05:53:21.721" v="9463" actId="478"/>
          <ac:spMkLst>
            <pc:docMk/>
            <pc:sldMk cId="3625413329" sldId="1175"/>
            <ac:spMk id="4" creationId="{B248F105-19B3-444F-8AD4-3384E807AF23}"/>
          </ac:spMkLst>
        </pc:spChg>
        <pc:spChg chg="del">
          <ac:chgData name="Summer Jung" userId="f55f4652-1e45-4b38-b176-15d95abb47eb" providerId="ADAL" clId="{FDF54E21-179B-496D-91F1-7FA1CAA32888}" dt="2020-12-11T05:40:15.434" v="9375" actId="478"/>
          <ac:spMkLst>
            <pc:docMk/>
            <pc:sldMk cId="3625413329" sldId="1175"/>
            <ac:spMk id="5" creationId="{ABB6BD16-77ED-4F18-B0D3-91E5589B5957}"/>
          </ac:spMkLst>
        </pc:spChg>
        <pc:spChg chg="add mod">
          <ac:chgData name="Summer Jung" userId="f55f4652-1e45-4b38-b176-15d95abb47eb" providerId="ADAL" clId="{FDF54E21-179B-496D-91F1-7FA1CAA32888}" dt="2020-12-11T06:28:10.084" v="10532" actId="114"/>
          <ac:spMkLst>
            <pc:docMk/>
            <pc:sldMk cId="3625413329" sldId="1175"/>
            <ac:spMk id="6" creationId="{4DCA9126-709A-4AAF-9624-202A50D511DF}"/>
          </ac:spMkLst>
        </pc:spChg>
        <pc:spChg chg="del">
          <ac:chgData name="Summer Jung" userId="f55f4652-1e45-4b38-b176-15d95abb47eb" providerId="ADAL" clId="{FDF54E21-179B-496D-91F1-7FA1CAA32888}" dt="2020-12-11T05:53:20.349" v="9462" actId="478"/>
          <ac:spMkLst>
            <pc:docMk/>
            <pc:sldMk cId="3625413329" sldId="1175"/>
            <ac:spMk id="8" creationId="{B56AA82C-D19A-414A-9F76-74D8BC469A95}"/>
          </ac:spMkLst>
        </pc:spChg>
        <pc:picChg chg="del">
          <ac:chgData name="Summer Jung" userId="f55f4652-1e45-4b38-b176-15d95abb47eb" providerId="ADAL" clId="{FDF54E21-179B-496D-91F1-7FA1CAA32888}" dt="2020-12-11T06:01:19.655" v="9924" actId="478"/>
          <ac:picMkLst>
            <pc:docMk/>
            <pc:sldMk cId="3625413329" sldId="1175"/>
            <ac:picMk id="2" creationId="{37955C86-05D9-4210-AD80-91963B78999D}"/>
          </ac:picMkLst>
        </pc:picChg>
        <pc:picChg chg="add mod">
          <ac:chgData name="Summer Jung" userId="f55f4652-1e45-4b38-b176-15d95abb47eb" providerId="ADAL" clId="{FDF54E21-179B-496D-91F1-7FA1CAA32888}" dt="2020-12-14T05:10:43.854" v="11795" actId="14861"/>
          <ac:picMkLst>
            <pc:docMk/>
            <pc:sldMk cId="3625413329" sldId="1175"/>
            <ac:picMk id="3" creationId="{8255D217-55BE-4256-ACF5-A91CACF0AB7D}"/>
          </ac:picMkLst>
        </pc:picChg>
      </pc:sldChg>
      <pc:sldChg chg="addSp delSp modSp add del modNotesTx">
        <pc:chgData name="Summer Jung" userId="f55f4652-1e45-4b38-b176-15d95abb47eb" providerId="ADAL" clId="{FDF54E21-179B-496D-91F1-7FA1CAA32888}" dt="2020-12-14T05:34:59.088" v="11989" actId="2696"/>
        <pc:sldMkLst>
          <pc:docMk/>
          <pc:sldMk cId="2203951631" sldId="1176"/>
        </pc:sldMkLst>
        <pc:spChg chg="mod">
          <ac:chgData name="Summer Jung" userId="f55f4652-1e45-4b38-b176-15d95abb47eb" providerId="ADAL" clId="{FDF54E21-179B-496D-91F1-7FA1CAA32888}" dt="2020-12-11T05:44:57.964" v="9451" actId="20577"/>
          <ac:spMkLst>
            <pc:docMk/>
            <pc:sldMk cId="2203951631" sldId="1176"/>
            <ac:spMk id="2" creationId="{AF902229-82B2-4173-816B-E26766B8FD95}"/>
          </ac:spMkLst>
        </pc:spChg>
        <pc:spChg chg="del">
          <ac:chgData name="Summer Jung" userId="f55f4652-1e45-4b38-b176-15d95abb47eb" providerId="ADAL" clId="{FDF54E21-179B-496D-91F1-7FA1CAA32888}" dt="2020-12-11T05:44:24.290" v="9420" actId="478"/>
          <ac:spMkLst>
            <pc:docMk/>
            <pc:sldMk cId="2203951631" sldId="1176"/>
            <ac:spMk id="10" creationId="{DD2372DD-112E-481B-8096-D037DCB97C98}"/>
          </ac:spMkLst>
        </pc:spChg>
        <pc:spChg chg="add">
          <ac:chgData name="Summer Jung" userId="f55f4652-1e45-4b38-b176-15d95abb47eb" providerId="ADAL" clId="{FDF54E21-179B-496D-91F1-7FA1CAA32888}" dt="2020-12-11T06:34:03.230" v="10851"/>
          <ac:spMkLst>
            <pc:docMk/>
            <pc:sldMk cId="2203951631" sldId="1176"/>
            <ac:spMk id="12" creationId="{712AE86C-5810-4947-BE77-5205F377453A}"/>
          </ac:spMkLst>
        </pc:spChg>
        <pc:spChg chg="del">
          <ac:chgData name="Summer Jung" userId="f55f4652-1e45-4b38-b176-15d95abb47eb" providerId="ADAL" clId="{FDF54E21-179B-496D-91F1-7FA1CAA32888}" dt="2020-12-11T05:44:24.290" v="9420" actId="478"/>
          <ac:spMkLst>
            <pc:docMk/>
            <pc:sldMk cId="2203951631" sldId="1176"/>
            <ac:spMk id="25" creationId="{522F298B-78DE-43A8-81A4-49FAEC68403C}"/>
          </ac:spMkLst>
        </pc:spChg>
        <pc:picChg chg="del">
          <ac:chgData name="Summer Jung" userId="f55f4652-1e45-4b38-b176-15d95abb47eb" providerId="ADAL" clId="{FDF54E21-179B-496D-91F1-7FA1CAA32888}" dt="2020-12-11T05:44:24.290" v="9420" actId="478"/>
          <ac:picMkLst>
            <pc:docMk/>
            <pc:sldMk cId="2203951631" sldId="1176"/>
            <ac:picMk id="3" creationId="{F4DAF9AB-2117-42FA-BC01-79E83ABE989D}"/>
          </ac:picMkLst>
        </pc:picChg>
        <pc:picChg chg="del">
          <ac:chgData name="Summer Jung" userId="f55f4652-1e45-4b38-b176-15d95abb47eb" providerId="ADAL" clId="{FDF54E21-179B-496D-91F1-7FA1CAA32888}" dt="2020-12-11T05:44:24.290" v="9420" actId="478"/>
          <ac:picMkLst>
            <pc:docMk/>
            <pc:sldMk cId="2203951631" sldId="1176"/>
            <ac:picMk id="7" creationId="{A6B68904-5AB2-4E9F-9AE5-4583196712AA}"/>
          </ac:picMkLst>
        </pc:picChg>
        <pc:picChg chg="del">
          <ac:chgData name="Summer Jung" userId="f55f4652-1e45-4b38-b176-15d95abb47eb" providerId="ADAL" clId="{FDF54E21-179B-496D-91F1-7FA1CAA32888}" dt="2020-12-11T05:44:24.290" v="9420" actId="478"/>
          <ac:picMkLst>
            <pc:docMk/>
            <pc:sldMk cId="2203951631" sldId="1176"/>
            <ac:picMk id="11" creationId="{A743D825-D434-4DD0-B19C-272B4073B4B8}"/>
          </ac:picMkLst>
        </pc:picChg>
        <pc:cxnChg chg="del mod">
          <ac:chgData name="Summer Jung" userId="f55f4652-1e45-4b38-b176-15d95abb47eb" providerId="ADAL" clId="{FDF54E21-179B-496D-91F1-7FA1CAA32888}" dt="2020-12-11T05:44:24.290" v="9420" actId="478"/>
          <ac:cxnSpMkLst>
            <pc:docMk/>
            <pc:sldMk cId="2203951631" sldId="1176"/>
            <ac:cxnSpMk id="9" creationId="{C1DC097A-5718-43A4-9B35-C81DA9E6080F}"/>
          </ac:cxnSpMkLst>
        </pc:cxnChg>
        <pc:cxnChg chg="del mod">
          <ac:chgData name="Summer Jung" userId="f55f4652-1e45-4b38-b176-15d95abb47eb" providerId="ADAL" clId="{FDF54E21-179B-496D-91F1-7FA1CAA32888}" dt="2020-12-11T05:44:24.290" v="9420" actId="478"/>
          <ac:cxnSpMkLst>
            <pc:docMk/>
            <pc:sldMk cId="2203951631" sldId="1176"/>
            <ac:cxnSpMk id="15" creationId="{14A3C826-C5FA-40F6-AC37-F10F06B3CC1A}"/>
          </ac:cxnSpMkLst>
        </pc:cxnChg>
        <pc:cxnChg chg="del">
          <ac:chgData name="Summer Jung" userId="f55f4652-1e45-4b38-b176-15d95abb47eb" providerId="ADAL" clId="{FDF54E21-179B-496D-91F1-7FA1CAA32888}" dt="2020-12-11T05:44:24.290" v="9420" actId="478"/>
          <ac:cxnSpMkLst>
            <pc:docMk/>
            <pc:sldMk cId="2203951631" sldId="1176"/>
            <ac:cxnSpMk id="26" creationId="{066FEB59-D1CE-4329-8BC6-84B534DC54E4}"/>
          </ac:cxnSpMkLst>
        </pc:cxnChg>
      </pc:sldChg>
      <pc:sldChg chg="addSp delSp modSp add modNotesTx">
        <pc:chgData name="Summer Jung" userId="f55f4652-1e45-4b38-b176-15d95abb47eb" providerId="ADAL" clId="{FDF54E21-179B-496D-91F1-7FA1CAA32888}" dt="2020-12-14T05:10:33.237" v="11793" actId="14861"/>
        <pc:sldMkLst>
          <pc:docMk/>
          <pc:sldMk cId="3474553338" sldId="1177"/>
        </pc:sldMkLst>
        <pc:spChg chg="del">
          <ac:chgData name="Summer Jung" userId="f55f4652-1e45-4b38-b176-15d95abb47eb" providerId="ADAL" clId="{FDF54E21-179B-496D-91F1-7FA1CAA32888}" dt="2020-12-11T06:08:40.097" v="10228" actId="478"/>
          <ac:spMkLst>
            <pc:docMk/>
            <pc:sldMk cId="3474553338" sldId="1177"/>
            <ac:spMk id="9" creationId="{0E9728BE-4692-462E-B53B-FA57C8179EF3}"/>
          </ac:spMkLst>
        </pc:spChg>
        <pc:spChg chg="mod">
          <ac:chgData name="Summer Jung" userId="f55f4652-1e45-4b38-b176-15d95abb47eb" providerId="ADAL" clId="{FDF54E21-179B-496D-91F1-7FA1CAA32888}" dt="2020-12-11T06:10:36.820" v="10410" actId="113"/>
          <ac:spMkLst>
            <pc:docMk/>
            <pc:sldMk cId="3474553338" sldId="1177"/>
            <ac:spMk id="10" creationId="{E49F6794-137E-4ABB-A933-0B354FD26206}"/>
          </ac:spMkLst>
        </pc:spChg>
        <pc:picChg chg="add mod modCrop">
          <ac:chgData name="Summer Jung" userId="f55f4652-1e45-4b38-b176-15d95abb47eb" providerId="ADAL" clId="{FDF54E21-179B-496D-91F1-7FA1CAA32888}" dt="2020-12-14T05:10:33.237" v="11793" actId="14861"/>
          <ac:picMkLst>
            <pc:docMk/>
            <pc:sldMk cId="3474553338" sldId="1177"/>
            <ac:picMk id="2" creationId="{B9953F0C-C019-4E75-B269-20DEBF765C74}"/>
          </ac:picMkLst>
        </pc:picChg>
        <pc:picChg chg="add mod">
          <ac:chgData name="Summer Jung" userId="f55f4652-1e45-4b38-b176-15d95abb47eb" providerId="ADAL" clId="{FDF54E21-179B-496D-91F1-7FA1CAA32888}" dt="2020-12-11T05:55:30.280" v="9488" actId="14861"/>
          <ac:picMkLst>
            <pc:docMk/>
            <pc:sldMk cId="3474553338" sldId="1177"/>
            <ac:picMk id="3" creationId="{605A7B07-0582-4D31-8DC6-11D6E86DB1A4}"/>
          </ac:picMkLst>
        </pc:picChg>
        <pc:picChg chg="del">
          <ac:chgData name="Summer Jung" userId="f55f4652-1e45-4b38-b176-15d95abb47eb" providerId="ADAL" clId="{FDF54E21-179B-496D-91F1-7FA1CAA32888}" dt="2020-12-11T05:53:52.744" v="9467" actId="478"/>
          <ac:picMkLst>
            <pc:docMk/>
            <pc:sldMk cId="3474553338" sldId="1177"/>
            <ac:picMk id="7" creationId="{A7365F6D-796A-428D-A2C5-52C6329D1E66}"/>
          </ac:picMkLst>
        </pc:picChg>
      </pc:sldChg>
      <pc:sldChg chg="addSp delSp modSp add modNotesTx">
        <pc:chgData name="Summer Jung" userId="f55f4652-1e45-4b38-b176-15d95abb47eb" providerId="ADAL" clId="{FDF54E21-179B-496D-91F1-7FA1CAA32888}" dt="2020-12-14T05:21:03.357" v="11953" actId="14861"/>
        <pc:sldMkLst>
          <pc:docMk/>
          <pc:sldMk cId="306253519" sldId="1178"/>
        </pc:sldMkLst>
        <pc:spChg chg="mod">
          <ac:chgData name="Summer Jung" userId="f55f4652-1e45-4b38-b176-15d95abb47eb" providerId="ADAL" clId="{FDF54E21-179B-496D-91F1-7FA1CAA32888}" dt="2020-12-14T05:15:54.714" v="11879" actId="14100"/>
          <ac:spMkLst>
            <pc:docMk/>
            <pc:sldMk cId="306253519" sldId="1178"/>
            <ac:spMk id="2" creationId="{AF902229-82B2-4173-816B-E26766B8FD95}"/>
          </ac:spMkLst>
        </pc:spChg>
        <pc:spChg chg="add mod">
          <ac:chgData name="Summer Jung" userId="f55f4652-1e45-4b38-b176-15d95abb47eb" providerId="ADAL" clId="{FDF54E21-179B-496D-91F1-7FA1CAA32888}" dt="2020-12-14T05:15:59.955" v="11889" actId="1036"/>
          <ac:spMkLst>
            <pc:docMk/>
            <pc:sldMk cId="306253519" sldId="1178"/>
            <ac:spMk id="7" creationId="{2ED4B2D4-6EE3-445B-A701-302E5CE08489}"/>
          </ac:spMkLst>
        </pc:spChg>
        <pc:picChg chg="del">
          <ac:chgData name="Summer Jung" userId="f55f4652-1e45-4b38-b176-15d95abb47eb" providerId="ADAL" clId="{FDF54E21-179B-496D-91F1-7FA1CAA32888}" dt="2020-12-11T06:04:19.033" v="10096" actId="478"/>
          <ac:picMkLst>
            <pc:docMk/>
            <pc:sldMk cId="306253519" sldId="1178"/>
            <ac:picMk id="4" creationId="{13FF8143-6283-4912-903B-F7B5820513A9}"/>
          </ac:picMkLst>
        </pc:picChg>
        <pc:picChg chg="add del">
          <ac:chgData name="Summer Jung" userId="f55f4652-1e45-4b38-b176-15d95abb47eb" providerId="ADAL" clId="{FDF54E21-179B-496D-91F1-7FA1CAA32888}" dt="2020-12-11T06:04:42.687" v="10099" actId="478"/>
          <ac:picMkLst>
            <pc:docMk/>
            <pc:sldMk cId="306253519" sldId="1178"/>
            <ac:picMk id="5" creationId="{475F70A2-6BD5-433D-9447-1E2168B71FF1}"/>
          </ac:picMkLst>
        </pc:picChg>
        <pc:picChg chg="add mod">
          <ac:chgData name="Summer Jung" userId="f55f4652-1e45-4b38-b176-15d95abb47eb" providerId="ADAL" clId="{FDF54E21-179B-496D-91F1-7FA1CAA32888}" dt="2020-12-14T05:21:03.357" v="11953" actId="14861"/>
          <ac:picMkLst>
            <pc:docMk/>
            <pc:sldMk cId="306253519" sldId="1178"/>
            <ac:picMk id="6" creationId="{6B893968-1C5D-4628-994B-C634B1CC76CF}"/>
          </ac:picMkLst>
        </pc:picChg>
      </pc:sldChg>
      <pc:sldChg chg="addSp delSp modSp add modNotesTx">
        <pc:chgData name="Summer Jung" userId="f55f4652-1e45-4b38-b176-15d95abb47eb" providerId="ADAL" clId="{FDF54E21-179B-496D-91F1-7FA1CAA32888}" dt="2020-12-14T05:20:49.991" v="11951" actId="14861"/>
        <pc:sldMkLst>
          <pc:docMk/>
          <pc:sldMk cId="1655638143" sldId="1179"/>
        </pc:sldMkLst>
        <pc:spChg chg="mod">
          <ac:chgData name="Summer Jung" userId="f55f4652-1e45-4b38-b176-15d95abb47eb" providerId="ADAL" clId="{FDF54E21-179B-496D-91F1-7FA1CAA32888}" dt="2020-12-14T05:16:42.828" v="11918" actId="14100"/>
          <ac:spMkLst>
            <pc:docMk/>
            <pc:sldMk cId="1655638143" sldId="1179"/>
            <ac:spMk id="2" creationId="{AF902229-82B2-4173-816B-E26766B8FD95}"/>
          </ac:spMkLst>
        </pc:spChg>
        <pc:spChg chg="add mod">
          <ac:chgData name="Summer Jung" userId="f55f4652-1e45-4b38-b176-15d95abb47eb" providerId="ADAL" clId="{FDF54E21-179B-496D-91F1-7FA1CAA32888}" dt="2020-12-14T05:20:42.739" v="11949" actId="164"/>
          <ac:spMkLst>
            <pc:docMk/>
            <pc:sldMk cId="1655638143" sldId="1179"/>
            <ac:spMk id="4" creationId="{680AF44C-C0F5-47AE-89AC-880F0A56FE2D}"/>
          </ac:spMkLst>
        </pc:spChg>
        <pc:spChg chg="del">
          <ac:chgData name="Summer Jung" userId="f55f4652-1e45-4b38-b176-15d95abb47eb" providerId="ADAL" clId="{FDF54E21-179B-496D-91F1-7FA1CAA32888}" dt="2020-12-11T06:07:12.536" v="10186" actId="478"/>
          <ac:spMkLst>
            <pc:docMk/>
            <pc:sldMk cId="1655638143" sldId="1179"/>
            <ac:spMk id="7" creationId="{2ED4B2D4-6EE3-445B-A701-302E5CE08489}"/>
          </ac:spMkLst>
        </pc:spChg>
        <pc:spChg chg="add mod">
          <ac:chgData name="Summer Jung" userId="f55f4652-1e45-4b38-b176-15d95abb47eb" providerId="ADAL" clId="{FDF54E21-179B-496D-91F1-7FA1CAA32888}" dt="2020-12-14T05:20:42.739" v="11949" actId="164"/>
          <ac:spMkLst>
            <pc:docMk/>
            <pc:sldMk cId="1655638143" sldId="1179"/>
            <ac:spMk id="8" creationId="{F2383BEC-9F13-4250-8796-664D7BEA89CA}"/>
          </ac:spMkLst>
        </pc:spChg>
        <pc:grpChg chg="add mod">
          <ac:chgData name="Summer Jung" userId="f55f4652-1e45-4b38-b176-15d95abb47eb" providerId="ADAL" clId="{FDF54E21-179B-496D-91F1-7FA1CAA32888}" dt="2020-12-14T05:20:49.991" v="11951" actId="14861"/>
          <ac:grpSpMkLst>
            <pc:docMk/>
            <pc:sldMk cId="1655638143" sldId="1179"/>
            <ac:grpSpMk id="5" creationId="{A3E7F81B-8C95-4FDF-A597-2C2B549B9DB2}"/>
          </ac:grpSpMkLst>
        </pc:grpChg>
        <pc:picChg chg="add mod ord">
          <ac:chgData name="Summer Jung" userId="f55f4652-1e45-4b38-b176-15d95abb47eb" providerId="ADAL" clId="{FDF54E21-179B-496D-91F1-7FA1CAA32888}" dt="2020-12-14T05:20:42.739" v="11949" actId="164"/>
          <ac:picMkLst>
            <pc:docMk/>
            <pc:sldMk cId="1655638143" sldId="1179"/>
            <ac:picMk id="3" creationId="{352D4F91-F970-4AB2-890A-2ADF0A331800}"/>
          </ac:picMkLst>
        </pc:picChg>
        <pc:picChg chg="del">
          <ac:chgData name="Summer Jung" userId="f55f4652-1e45-4b38-b176-15d95abb47eb" providerId="ADAL" clId="{FDF54E21-179B-496D-91F1-7FA1CAA32888}" dt="2020-12-11T06:06:33.892" v="10182" actId="478"/>
          <ac:picMkLst>
            <pc:docMk/>
            <pc:sldMk cId="1655638143" sldId="1179"/>
            <ac:picMk id="6" creationId="{6B893968-1C5D-4628-994B-C634B1CC76CF}"/>
          </ac:picMkLst>
        </pc:picChg>
      </pc:sldChg>
      <pc:sldChg chg="add">
        <pc:chgData name="Summer Jung" userId="f55f4652-1e45-4b38-b176-15d95abb47eb" providerId="ADAL" clId="{FDF54E21-179B-496D-91F1-7FA1CAA32888}" dt="2020-12-14T04:51:28.161" v="10864"/>
        <pc:sldMkLst>
          <pc:docMk/>
          <pc:sldMk cId="4133869110" sldId="1180"/>
        </pc:sldMkLst>
      </pc:sldChg>
      <pc:sldChg chg="delSp add">
        <pc:chgData name="Summer Jung" userId="f55f4652-1e45-4b38-b176-15d95abb47eb" providerId="ADAL" clId="{FDF54E21-179B-496D-91F1-7FA1CAA32888}" dt="2020-12-14T05:38:17.685" v="12006" actId="478"/>
        <pc:sldMkLst>
          <pc:docMk/>
          <pc:sldMk cId="2038367726" sldId="1181"/>
        </pc:sldMkLst>
        <pc:spChg chg="del">
          <ac:chgData name="Summer Jung" userId="f55f4652-1e45-4b38-b176-15d95abb47eb" providerId="ADAL" clId="{FDF54E21-179B-496D-91F1-7FA1CAA32888}" dt="2020-12-14T05:38:17.685" v="12006" actId="478"/>
          <ac:spMkLst>
            <pc:docMk/>
            <pc:sldMk cId="2038367726" sldId="1181"/>
            <ac:spMk id="4" creationId="{7C3C857D-86E8-424B-AB44-44D0E6FE13DE}"/>
          </ac:spMkLst>
        </pc:spChg>
      </pc:sldChg>
      <pc:sldChg chg="delSp add">
        <pc:chgData name="Summer Jung" userId="f55f4652-1e45-4b38-b176-15d95abb47eb" providerId="ADAL" clId="{FDF54E21-179B-496D-91F1-7FA1CAA32888}" dt="2020-12-14T05:38:11.211" v="12005" actId="478"/>
        <pc:sldMkLst>
          <pc:docMk/>
          <pc:sldMk cId="989257960" sldId="1182"/>
        </pc:sldMkLst>
        <pc:spChg chg="del">
          <ac:chgData name="Summer Jung" userId="f55f4652-1e45-4b38-b176-15d95abb47eb" providerId="ADAL" clId="{FDF54E21-179B-496D-91F1-7FA1CAA32888}" dt="2020-12-14T05:38:11.211" v="12005" actId="478"/>
          <ac:spMkLst>
            <pc:docMk/>
            <pc:sldMk cId="989257960" sldId="1182"/>
            <ac:spMk id="4" creationId="{F3FC71D4-87F8-4123-97A8-8CE21BE2AC8E}"/>
          </ac:spMkLst>
        </pc:spChg>
      </pc:sldChg>
      <pc:sldChg chg="delSp add">
        <pc:chgData name="Summer Jung" userId="f55f4652-1e45-4b38-b176-15d95abb47eb" providerId="ADAL" clId="{FDF54E21-179B-496D-91F1-7FA1CAA32888}" dt="2020-12-14T05:38:02.020" v="12004" actId="478"/>
        <pc:sldMkLst>
          <pc:docMk/>
          <pc:sldMk cId="2826560857" sldId="1183"/>
        </pc:sldMkLst>
        <pc:spChg chg="del">
          <ac:chgData name="Summer Jung" userId="f55f4652-1e45-4b38-b176-15d95abb47eb" providerId="ADAL" clId="{FDF54E21-179B-496D-91F1-7FA1CAA32888}" dt="2020-12-14T05:38:02.020" v="12004" actId="478"/>
          <ac:spMkLst>
            <pc:docMk/>
            <pc:sldMk cId="2826560857" sldId="1183"/>
            <ac:spMk id="4" creationId="{DFE0477F-6641-438C-BC61-370D327AB52F}"/>
          </ac:spMkLst>
        </pc:spChg>
      </pc:sldChg>
      <pc:sldChg chg="delSp add">
        <pc:chgData name="Summer Jung" userId="f55f4652-1e45-4b38-b176-15d95abb47eb" providerId="ADAL" clId="{FDF54E21-179B-496D-91F1-7FA1CAA32888}" dt="2020-12-14T05:37:57.138" v="12003" actId="478"/>
        <pc:sldMkLst>
          <pc:docMk/>
          <pc:sldMk cId="3504164654" sldId="1184"/>
        </pc:sldMkLst>
        <pc:spChg chg="del">
          <ac:chgData name="Summer Jung" userId="f55f4652-1e45-4b38-b176-15d95abb47eb" providerId="ADAL" clId="{FDF54E21-179B-496D-91F1-7FA1CAA32888}" dt="2020-12-14T05:37:57.138" v="12003" actId="478"/>
          <ac:spMkLst>
            <pc:docMk/>
            <pc:sldMk cId="3504164654" sldId="1184"/>
            <ac:spMk id="4" creationId="{345C5106-23F7-4D83-9D85-75778A6952BF}"/>
          </ac:spMkLst>
        </pc:spChg>
      </pc:sldChg>
      <pc:sldChg chg="delSp add">
        <pc:chgData name="Summer Jung" userId="f55f4652-1e45-4b38-b176-15d95abb47eb" providerId="ADAL" clId="{FDF54E21-179B-496D-91F1-7FA1CAA32888}" dt="2020-12-14T05:37:53.707" v="12002" actId="478"/>
        <pc:sldMkLst>
          <pc:docMk/>
          <pc:sldMk cId="526793180" sldId="1185"/>
        </pc:sldMkLst>
        <pc:spChg chg="del">
          <ac:chgData name="Summer Jung" userId="f55f4652-1e45-4b38-b176-15d95abb47eb" providerId="ADAL" clId="{FDF54E21-179B-496D-91F1-7FA1CAA32888}" dt="2020-12-14T05:37:53.707" v="12002" actId="478"/>
          <ac:spMkLst>
            <pc:docMk/>
            <pc:sldMk cId="526793180" sldId="1185"/>
            <ac:spMk id="4" creationId="{5C146853-D641-421B-8251-1DF6F2385B58}"/>
          </ac:spMkLst>
        </pc:spChg>
      </pc:sldChg>
      <pc:sldChg chg="delSp modSp add">
        <pc:chgData name="Summer Jung" userId="f55f4652-1e45-4b38-b176-15d95abb47eb" providerId="ADAL" clId="{FDF54E21-179B-496D-91F1-7FA1CAA32888}" dt="2020-12-14T05:37:50.388" v="12001" actId="478"/>
        <pc:sldMkLst>
          <pc:docMk/>
          <pc:sldMk cId="1999667571" sldId="1186"/>
        </pc:sldMkLst>
        <pc:spChg chg="mod">
          <ac:chgData name="Summer Jung" userId="f55f4652-1e45-4b38-b176-15d95abb47eb" providerId="ADAL" clId="{FDF54E21-179B-496D-91F1-7FA1CAA32888}" dt="2020-12-14T05:34:56.735" v="11988" actId="20577"/>
          <ac:spMkLst>
            <pc:docMk/>
            <pc:sldMk cId="1999667571" sldId="1186"/>
            <ac:spMk id="2" creationId="{D6C69A6E-6F6A-4CB9-8564-ED9FEDE8A3A4}"/>
          </ac:spMkLst>
        </pc:spChg>
        <pc:spChg chg="del">
          <ac:chgData name="Summer Jung" userId="f55f4652-1e45-4b38-b176-15d95abb47eb" providerId="ADAL" clId="{FDF54E21-179B-496D-91F1-7FA1CAA32888}" dt="2020-12-14T05:37:50.388" v="12001" actId="478"/>
          <ac:spMkLst>
            <pc:docMk/>
            <pc:sldMk cId="1999667571" sldId="1186"/>
            <ac:spMk id="4" creationId="{DBC44CBD-40AA-4699-9545-6B75CA8EFFCF}"/>
          </ac:spMkLst>
        </pc:spChg>
      </pc:sldChg>
      <pc:sldChg chg="delSp add">
        <pc:chgData name="Summer Jung" userId="f55f4652-1e45-4b38-b176-15d95abb47eb" providerId="ADAL" clId="{FDF54E21-179B-496D-91F1-7FA1CAA32888}" dt="2020-12-14T05:37:47.324" v="12000" actId="478"/>
        <pc:sldMkLst>
          <pc:docMk/>
          <pc:sldMk cId="3039767850" sldId="1187"/>
        </pc:sldMkLst>
        <pc:spChg chg="del">
          <ac:chgData name="Summer Jung" userId="f55f4652-1e45-4b38-b176-15d95abb47eb" providerId="ADAL" clId="{FDF54E21-179B-496D-91F1-7FA1CAA32888}" dt="2020-12-14T05:37:47.324" v="12000" actId="478"/>
          <ac:spMkLst>
            <pc:docMk/>
            <pc:sldMk cId="3039767850" sldId="1187"/>
            <ac:spMk id="4" creationId="{4B2EB02A-78D3-46E3-86DF-2577DD42C67A}"/>
          </ac:spMkLst>
        </pc:spChg>
      </pc:sldChg>
      <pc:sldChg chg="delSp add">
        <pc:chgData name="Summer Jung" userId="f55f4652-1e45-4b38-b176-15d95abb47eb" providerId="ADAL" clId="{FDF54E21-179B-496D-91F1-7FA1CAA32888}" dt="2020-12-14T05:37:43.349" v="11999" actId="478"/>
        <pc:sldMkLst>
          <pc:docMk/>
          <pc:sldMk cId="3538920232" sldId="1188"/>
        </pc:sldMkLst>
        <pc:spChg chg="del">
          <ac:chgData name="Summer Jung" userId="f55f4652-1e45-4b38-b176-15d95abb47eb" providerId="ADAL" clId="{FDF54E21-179B-496D-91F1-7FA1CAA32888}" dt="2020-12-14T05:37:43.349" v="11999" actId="478"/>
          <ac:spMkLst>
            <pc:docMk/>
            <pc:sldMk cId="3538920232" sldId="1188"/>
            <ac:spMk id="4" creationId="{CC131FCB-9CEC-4EB3-8A6A-4D59C549D7EA}"/>
          </ac:spMkLst>
        </pc:spChg>
      </pc:sldChg>
      <pc:sldChg chg="delSp add">
        <pc:chgData name="Summer Jung" userId="f55f4652-1e45-4b38-b176-15d95abb47eb" providerId="ADAL" clId="{FDF54E21-179B-496D-91F1-7FA1CAA32888}" dt="2020-12-14T05:37:39.338" v="11998" actId="478"/>
        <pc:sldMkLst>
          <pc:docMk/>
          <pc:sldMk cId="3793854343" sldId="1189"/>
        </pc:sldMkLst>
        <pc:spChg chg="del">
          <ac:chgData name="Summer Jung" userId="f55f4652-1e45-4b38-b176-15d95abb47eb" providerId="ADAL" clId="{FDF54E21-179B-496D-91F1-7FA1CAA32888}" dt="2020-12-14T05:37:39.338" v="11998" actId="478"/>
          <ac:spMkLst>
            <pc:docMk/>
            <pc:sldMk cId="3793854343" sldId="1189"/>
            <ac:spMk id="4" creationId="{4482D888-A512-4203-A55D-4BCD90647533}"/>
          </ac:spMkLst>
        </pc:spChg>
      </pc:sldChg>
      <pc:sldChg chg="delSp add">
        <pc:chgData name="Summer Jung" userId="f55f4652-1e45-4b38-b176-15d95abb47eb" providerId="ADAL" clId="{FDF54E21-179B-496D-91F1-7FA1CAA32888}" dt="2020-12-14T05:37:29.994" v="11996" actId="478"/>
        <pc:sldMkLst>
          <pc:docMk/>
          <pc:sldMk cId="1829581046" sldId="1190"/>
        </pc:sldMkLst>
        <pc:spChg chg="del">
          <ac:chgData name="Summer Jung" userId="f55f4652-1e45-4b38-b176-15d95abb47eb" providerId="ADAL" clId="{FDF54E21-179B-496D-91F1-7FA1CAA32888}" dt="2020-12-14T05:37:29.994" v="11996" actId="478"/>
          <ac:spMkLst>
            <pc:docMk/>
            <pc:sldMk cId="1829581046" sldId="1190"/>
            <ac:spMk id="4" creationId="{5817F813-9FAF-4BDE-9CFF-03DAF041AA34}"/>
          </ac:spMkLst>
        </pc:spChg>
      </pc:sldChg>
      <pc:sldChg chg="delSp add">
        <pc:chgData name="Summer Jung" userId="f55f4652-1e45-4b38-b176-15d95abb47eb" providerId="ADAL" clId="{FDF54E21-179B-496D-91F1-7FA1CAA32888}" dt="2020-12-14T05:37:33.059" v="11997" actId="478"/>
        <pc:sldMkLst>
          <pc:docMk/>
          <pc:sldMk cId="2837568778" sldId="1191"/>
        </pc:sldMkLst>
        <pc:spChg chg="del">
          <ac:chgData name="Summer Jung" userId="f55f4652-1e45-4b38-b176-15d95abb47eb" providerId="ADAL" clId="{FDF54E21-179B-496D-91F1-7FA1CAA32888}" dt="2020-12-14T05:37:33.059" v="11997" actId="478"/>
          <ac:spMkLst>
            <pc:docMk/>
            <pc:sldMk cId="2837568778" sldId="1191"/>
            <ac:spMk id="4" creationId="{1BCF78D7-571A-40AC-AC57-19F4FFA292CD}"/>
          </ac:spMkLst>
        </pc:spChg>
      </pc:sldChg>
    </pc:docChg>
  </pc:docChgLst>
  <pc:docChgLst>
    <pc:chgData name="Summer Jung" userId="f55f4652-1e45-4b38-b176-15d95abb47eb" providerId="ADAL" clId="{E0BFC1BA-9D41-44B0-9B1F-0071C0757742}"/>
    <pc:docChg chg="custSel addSld modSld">
      <pc:chgData name="Summer Jung" userId="f55f4652-1e45-4b38-b176-15d95abb47eb" providerId="ADAL" clId="{E0BFC1BA-9D41-44B0-9B1F-0071C0757742}" dt="2020-11-20T02:45:35.290" v="5"/>
      <pc:docMkLst>
        <pc:docMk/>
      </pc:docMkLst>
      <pc:sldChg chg="addSp delSp add">
        <pc:chgData name="Summer Jung" userId="f55f4652-1e45-4b38-b176-15d95abb47eb" providerId="ADAL" clId="{E0BFC1BA-9D41-44B0-9B1F-0071C0757742}" dt="2020-11-20T02:43:58.789" v="2"/>
        <pc:sldMkLst>
          <pc:docMk/>
          <pc:sldMk cId="756493490" sldId="580"/>
        </pc:sldMkLst>
        <pc:spChg chg="del">
          <ac:chgData name="Summer Jung" userId="f55f4652-1e45-4b38-b176-15d95abb47eb" providerId="ADAL" clId="{E0BFC1BA-9D41-44B0-9B1F-0071C0757742}" dt="2020-11-20T02:43:57.238" v="1" actId="478"/>
          <ac:spMkLst>
            <pc:docMk/>
            <pc:sldMk cId="756493490" sldId="580"/>
            <ac:spMk id="3" creationId="{1482286D-6E7B-48B1-B02B-9494E4674657}"/>
          </ac:spMkLst>
        </pc:spChg>
        <pc:picChg chg="add">
          <ac:chgData name="Summer Jung" userId="f55f4652-1e45-4b38-b176-15d95abb47eb" providerId="ADAL" clId="{E0BFC1BA-9D41-44B0-9B1F-0071C0757742}" dt="2020-11-20T02:43:58.789" v="2"/>
          <ac:picMkLst>
            <pc:docMk/>
            <pc:sldMk cId="756493490" sldId="580"/>
            <ac:picMk id="5" creationId="{B136E8BF-CA14-4F2D-A542-30DB8D6FB113}"/>
          </ac:picMkLst>
        </pc:picChg>
      </pc:sldChg>
      <pc:sldChg chg="addSp delSp add">
        <pc:chgData name="Summer Jung" userId="f55f4652-1e45-4b38-b176-15d95abb47eb" providerId="ADAL" clId="{E0BFC1BA-9D41-44B0-9B1F-0071C0757742}" dt="2020-11-20T02:45:35.290" v="5"/>
        <pc:sldMkLst>
          <pc:docMk/>
          <pc:sldMk cId="1268308481" sldId="581"/>
        </pc:sldMkLst>
        <pc:picChg chg="add">
          <ac:chgData name="Summer Jung" userId="f55f4652-1e45-4b38-b176-15d95abb47eb" providerId="ADAL" clId="{E0BFC1BA-9D41-44B0-9B1F-0071C0757742}" dt="2020-11-20T02:45:35.290" v="5"/>
          <ac:picMkLst>
            <pc:docMk/>
            <pc:sldMk cId="1268308481" sldId="581"/>
            <ac:picMk id="3" creationId="{63A32775-9742-4996-9549-CED9B642D114}"/>
          </ac:picMkLst>
        </pc:picChg>
        <pc:picChg chg="del">
          <ac:chgData name="Summer Jung" userId="f55f4652-1e45-4b38-b176-15d95abb47eb" providerId="ADAL" clId="{E0BFC1BA-9D41-44B0-9B1F-0071C0757742}" dt="2020-11-20T02:44:07.096" v="4" actId="478"/>
          <ac:picMkLst>
            <pc:docMk/>
            <pc:sldMk cId="1268308481" sldId="581"/>
            <ac:picMk id="5" creationId="{B136E8BF-CA14-4F2D-A542-30DB8D6FB11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04CD9-3755-6E48-97BE-F4AD583A5D47}" type="datetimeFigureOut">
              <a:rPr lang="en-US" smtClean="0"/>
              <a:t>2020-12-21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35369-C703-9D42-AC58-02EB9F519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2281-DDB9-A14E-8924-E648B5F33BFB}" type="datetimeFigureOut">
              <a:rPr lang="en-US" smtClean="0"/>
              <a:t>2020-12-21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3A2F-4F44-6A43-962F-0DFD3FDC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4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illy.com/library/view/temporary-access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/>
              <a:t>[</a:t>
            </a:r>
            <a:r>
              <a:rPr lang="ko-KR" altLang="en-US" sz="1200" b="0" dirty="0"/>
              <a:t>슬라이드 노트</a:t>
            </a:r>
            <a:r>
              <a:rPr lang="en-US" altLang="ko-KR" sz="1200" b="0" dirty="0"/>
              <a:t>]</a:t>
            </a:r>
          </a:p>
          <a:p>
            <a:r>
              <a:rPr lang="en-US" altLang="ko-KR" sz="1200" b="0" dirty="0"/>
              <a:t>O’Reilly For Higher Education </a:t>
            </a:r>
            <a:r>
              <a:rPr lang="ko-KR" altLang="en-US" sz="1200" b="0" dirty="0"/>
              <a:t>데이터베이스의 계정 생성 및 접속 방법에 대한 안내 입니다</a:t>
            </a:r>
            <a:r>
              <a:rPr lang="en-US" altLang="ko-KR" sz="1200" b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dirty="0"/>
              <a:t>각 슬라이드는 슬라이드 노트를 함께 참고해주시기 바랍니다</a:t>
            </a:r>
            <a:r>
              <a:rPr lang="en-US" altLang="ko-KR" sz="1200" b="0" dirty="0"/>
              <a:t>.</a:t>
            </a:r>
            <a:endParaRPr lang="en-US" altLang="ko-K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소속 기관의 도서관 사이트 접속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1.1.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도서관 사이트 로그인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도서관 사이트 내 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O´Reilly for Higher Education 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접속 링크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아이콘 클릭</a:t>
            </a:r>
            <a:endParaRPr lang="en-US" altLang="ko-KR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또는</a:t>
            </a:r>
            <a:endParaRPr lang="en-US" altLang="ko-KR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Direct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접속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altLang="ko-KR" dirty="0">
                <a:hlinkClick r:id="rId3"/>
              </a:rPr>
              <a:t>https://www.oreilly.com/library/view/temporary-access/</a:t>
            </a:r>
            <a:endParaRPr lang="en-US" altLang="ko-K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US" altLang="ko-K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listed? Click here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선택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1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개인 이메일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(@gmail.com/@naver.com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등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사용할 수 없습니다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i="1" dirty="0">
                <a:solidFill>
                  <a:schemeClr val="tx1"/>
                </a:solidFill>
                <a:latin typeface="+mn-ea"/>
                <a:ea typeface="+mn-ea"/>
              </a:rPr>
              <a:t>Let’s Go </a:t>
            </a:r>
            <a:r>
              <a:rPr lang="ko-KR" altLang="en-US" sz="1200" b="0" dirty="0">
                <a:solidFill>
                  <a:schemeClr val="tx1"/>
                </a:solidFill>
                <a:latin typeface="+mn-ea"/>
                <a:ea typeface="+mn-ea"/>
              </a:rPr>
              <a:t>버튼을 클릭하면 </a:t>
            </a:r>
            <a:r>
              <a:rPr lang="en-US" altLang="ko-KR" sz="1200" b="0" dirty="0">
                <a:solidFill>
                  <a:schemeClr val="tx1"/>
                </a:solidFill>
                <a:latin typeface="+mn-ea"/>
                <a:ea typeface="+mn-ea"/>
              </a:rPr>
              <a:t>O’Reilly</a:t>
            </a:r>
            <a:r>
              <a:rPr lang="ko-KR" altLang="en-US" sz="1200" b="0" dirty="0">
                <a:solidFill>
                  <a:schemeClr val="tx1"/>
                </a:solidFill>
                <a:latin typeface="+mn-ea"/>
                <a:ea typeface="+mn-ea"/>
              </a:rPr>
              <a:t>에 바로 접속 및 사용이 가능합니다</a:t>
            </a:r>
            <a:r>
              <a:rPr lang="en-US" altLang="ko-KR" sz="1200" b="0" dirty="0">
                <a:solidFill>
                  <a:schemeClr val="tx1"/>
                </a:solidFill>
                <a:latin typeface="+mn-ea"/>
                <a:ea typeface="+mn-ea"/>
              </a:rPr>
              <a:t>.</a:t>
            </a:r>
            <a:endParaRPr lang="ko-KR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97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개인 계정을 생성하면</a:t>
            </a:r>
            <a:endParaRPr lang="en-US" altLang="ko-KR" dirty="0"/>
          </a:p>
          <a:p>
            <a:pPr marL="228600" indent="-228600">
              <a:buAutoNum type="arabicPeriod"/>
            </a:pP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개인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계정으로 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O’Reilly app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로그인하여 전자책과 비디오를 다운로드하고 오프라인에서 활용할 수 있습니다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AutoNum type="arabicPeriod"/>
            </a:pP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언제든 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https://www.oreilly.com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Sign-in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 간편하게 접속할 수 있습니다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AutoNum type="arabicPeriod"/>
            </a:pP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비밀번호를 설정함으로써 보다 안전하게 개인화 기능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(Highlights,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Notes,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Playlists)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활용하고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정보를 저장할 수 있습니다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48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개인 계정을 생성하면</a:t>
            </a:r>
            <a:endParaRPr lang="en-US" altLang="ko-KR" dirty="0"/>
          </a:p>
          <a:p>
            <a:pPr marL="228600" indent="-228600">
              <a:buAutoNum type="arabicPeriod"/>
            </a:pP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개인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계정으로 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O’Reilly app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로그인하여 전자책과 비디오를 다운로드하고 오프라인에서 활용할 수 있습니다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AutoNum type="arabicPeriod"/>
            </a:pP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언제든 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https://www.oreilly.com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Sign-in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 간편하게 접속할 수 있습니다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AutoNum type="arabicPeriod"/>
            </a:pP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비밀번호를 설정함으로써 보다 안전하게 개인화 기능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(Highlights,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Notes,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Playlists)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활용하고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정보를 저장할 수 있습니다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5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계정 생성 후에는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도서관 사이트 로그인 후 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O´Reilly for Higher Education 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접속 링크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아이콘 클릭하여 로그인하거나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O’Reilly 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사이트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(https://www.oreilly.com)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Sign-in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 간편하게 접속할 수 있습니다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5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계정 생성 후에는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도서관 사이트 로그인 후 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O´Reilly for Higher Education 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접속 링크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아이콘 클릭하여 로그인하거나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O’Reilly 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사이트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(https://www.oreilly.com)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Sign-in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 간편하게 접속할 수 있습니다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47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필요한 경우</a:t>
            </a:r>
            <a:r>
              <a:rPr lang="en-US" altLang="ko-KR" dirty="0"/>
              <a:t>, "Forgot Password?“</a:t>
            </a:r>
            <a:r>
              <a:rPr lang="ko-KR" altLang="en-US" dirty="0"/>
              <a:t>를 통해 비밀번호 재설정 메일을 받을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96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1469369"/>
            <a:ext cx="10151166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4394618"/>
            <a:ext cx="10151166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2" y="3679919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471543"/>
            <a:ext cx="2103128" cy="79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193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20" y="872784"/>
            <a:ext cx="10973118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193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No 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193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20" y="872784"/>
            <a:ext cx="10973118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193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193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20" y="872784"/>
            <a:ext cx="10973118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193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No 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193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20" y="872784"/>
            <a:ext cx="10973118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-PQ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8920"/>
            <a:ext cx="12190268" cy="1280160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48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193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74892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tx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193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Red">
    <p:bg>
      <p:bgPr>
        <a:gradFill>
          <a:gsLst>
            <a:gs pos="0">
              <a:srgbClr val="CE1F30"/>
            </a:gs>
            <a:gs pos="100000">
              <a:srgbClr val="9717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2343" r="7607" b="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74892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bg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193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>
                    <a:lumMod val="95000"/>
                  </a:schemeClr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Red">
    <p:bg>
      <p:bgPr>
        <a:gradFill>
          <a:gsLst>
            <a:gs pos="0">
              <a:srgbClr val="CE1F30"/>
            </a:gs>
            <a:gs pos="100000">
              <a:srgbClr val="9717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2343" r="7607" b="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1469369"/>
            <a:ext cx="10151166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4394618"/>
            <a:ext cx="10151166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2" y="3679919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471543"/>
            <a:ext cx="2118360" cy="803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Q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193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PQ Red">
    <p:bg>
      <p:bgPr>
        <a:gradFill>
          <a:gsLst>
            <a:gs pos="0">
              <a:srgbClr val="CE1F30"/>
            </a:gs>
            <a:gs pos="100000">
              <a:srgbClr val="9717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2343" r="7607" b="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193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193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9" y="388602"/>
            <a:ext cx="8461441" cy="64693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193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0" y="4305300"/>
            <a:ext cx="6615596" cy="177800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Insert Q&amp;A instruction text here.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9" y="388602"/>
            <a:ext cx="8461442" cy="64693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193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0" y="4305300"/>
            <a:ext cx="6615596" cy="177800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Insert </a:t>
            </a:r>
            <a:r>
              <a:rPr lang="en-US"/>
              <a:t>Q&amp;A instruction </a:t>
            </a:r>
            <a:r>
              <a:rPr lang="en-US" dirty="0"/>
              <a:t>text here.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" y="4030378"/>
            <a:ext cx="12192000" cy="11572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spc="6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1999" cy="374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688584"/>
            <a:ext cx="121919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charset="0"/>
                <a:cs typeface="Open Sans Light" charset="0"/>
              </a:rPr>
              <a:t>(Edit/crop photo to align within this space)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471543"/>
            <a:ext cx="2103128" cy="79806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5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-Plain-Re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896614"/>
            <a:ext cx="10151166" cy="2128596"/>
          </a:xfrm>
        </p:spPr>
        <p:txBody>
          <a:bodyPr anchor="b">
            <a:normAutofit/>
          </a:bodyPr>
          <a:lstStyle>
            <a:lvl1pPr algn="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064980"/>
            <a:ext cx="10151166" cy="492883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000" b="1" i="0" cap="all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24281" y="3939571"/>
            <a:ext cx="4046956" cy="309562"/>
          </a:xfrm>
        </p:spPr>
        <p:txBody>
          <a:bodyPr>
            <a:noAutofit/>
          </a:bodyPr>
          <a:lstStyle>
            <a:lvl1pPr marL="0" indent="0" algn="r">
              <a:buNone/>
              <a:defRPr sz="16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19" y="4899927"/>
            <a:ext cx="3368968" cy="15406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87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-Plain-Red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24000">
              <a:schemeClr val="tx1">
                <a:lumMod val="50000"/>
                <a:lumOff val="50000"/>
              </a:schemeClr>
            </a:gs>
            <a:gs pos="87000">
              <a:schemeClr val="tx1">
                <a:lumMod val="75000"/>
                <a:lumOff val="25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60823BB-10B7-3C46-A77D-6DD153127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6" t="22123"/>
          <a:stretch/>
        </p:blipFill>
        <p:spPr>
          <a:xfrm>
            <a:off x="0" y="-1"/>
            <a:ext cx="9812216" cy="6868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896614"/>
            <a:ext cx="10151166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162450"/>
            <a:ext cx="10151166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200" b="1" i="0" cap="all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20762" y="3939571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7235CD-AB3E-E649-81FE-AA8F0C57CE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007" y="4533371"/>
            <a:ext cx="3252031" cy="1487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014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Horz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0417" y="3469962"/>
            <a:ext cx="10151166" cy="69762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4846477"/>
            <a:ext cx="10151166" cy="526774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760720"/>
            <a:ext cx="2103120" cy="79806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21108" y="4239839"/>
            <a:ext cx="10150475" cy="309563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1999" cy="3276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1546761"/>
            <a:ext cx="121919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charset="0"/>
                <a:cs typeface="Open Sans Light" charset="0"/>
              </a:rPr>
              <a:t>(Edit/crop photo to align within this space)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64" userDrawn="1">
          <p15:clr>
            <a:srgbClr val="FBAE40"/>
          </p15:clr>
        </p15:guide>
        <p15:guide id="2" orient="horz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Vert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1148" y="2489009"/>
            <a:ext cx="6460435" cy="133028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1147" y="4692677"/>
            <a:ext cx="6460435" cy="526774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99" y="5760720"/>
            <a:ext cx="2103120" cy="79806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711148" y="4031631"/>
            <a:ext cx="6460435" cy="309563"/>
          </a:xfrm>
        </p:spPr>
        <p:txBody>
          <a:bodyPr>
            <a:noAutofit/>
          </a:bodyPr>
          <a:lstStyle>
            <a:lvl1pPr marL="0" indent="0" algn="l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42291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3275111"/>
            <a:ext cx="42440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charset="0"/>
                <a:cs typeface="Open Sans Light" charset="0"/>
              </a:rPr>
              <a:t>(Edit/crop photo to align within this space)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664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193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 baseline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62687"/>
            <a:ext cx="10155803" cy="44040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193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20" y="872784"/>
            <a:ext cx="10972800" cy="685312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193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No 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 baseline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62687"/>
            <a:ext cx="10155803" cy="44040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193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20" y="872785"/>
            <a:ext cx="10973118" cy="689902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193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DBEE-108B-C54B-A71F-0F1E32E29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57" r:id="rId3"/>
    <p:sldLayoutId id="2147483658" r:id="rId4"/>
    <p:sldLayoutId id="2147483668" r:id="rId5"/>
    <p:sldLayoutId id="2147483677" r:id="rId6"/>
    <p:sldLayoutId id="2147483680" r:id="rId7"/>
    <p:sldLayoutId id="2147483681" r:id="rId8"/>
    <p:sldLayoutId id="2147483675" r:id="rId9"/>
    <p:sldLayoutId id="2147483678" r:id="rId10"/>
    <p:sldLayoutId id="2147483682" r:id="rId11"/>
    <p:sldLayoutId id="2147483683" r:id="rId12"/>
    <p:sldLayoutId id="2147483685" r:id="rId13"/>
    <p:sldLayoutId id="2147483686" r:id="rId14"/>
    <p:sldLayoutId id="2147483687" r:id="rId15"/>
    <p:sldLayoutId id="2147483688" r:id="rId16"/>
    <p:sldLayoutId id="2147483669" r:id="rId17"/>
    <p:sldLayoutId id="2147483692" r:id="rId18"/>
    <p:sldLayoutId id="2147483676" r:id="rId19"/>
    <p:sldLayoutId id="2147483659" r:id="rId20"/>
    <p:sldLayoutId id="2147483689" r:id="rId21"/>
    <p:sldLayoutId id="2147483651" r:id="rId22"/>
    <p:sldLayoutId id="2147483691" r:id="rId23"/>
    <p:sldLayoutId id="2147483690" r:id="rId24"/>
    <p:sldLayoutId id="2147483684" r:id="rId25"/>
    <p:sldLayoutId id="2147483693" r:id="rId26"/>
    <p:sldLayoutId id="2147483694" r:id="rId2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openxmlformats.org/officeDocument/2006/relationships/hyperlink" Target="https://www.oreilly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BB5F-B5C3-3D4F-825C-7F95E278F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770" y="1472810"/>
            <a:ext cx="10319813" cy="2128596"/>
          </a:xfrm>
        </p:spPr>
        <p:txBody>
          <a:bodyPr>
            <a:noAutofit/>
          </a:bodyPr>
          <a:lstStyle/>
          <a:p>
            <a:r>
              <a:rPr lang="en-US" altLang="ko-KR" sz="6600" b="1" dirty="0"/>
              <a:t>O’Reilly For Higher Education</a:t>
            </a:r>
            <a:r>
              <a:rPr lang="en-US" sz="6600" b="1" dirty="0"/>
              <a:t>:</a:t>
            </a:r>
            <a:br>
              <a:rPr lang="en-US" sz="6600" dirty="0"/>
            </a:br>
            <a:r>
              <a:rPr lang="ko-KR" altLang="en-US" sz="5400" b="1" dirty="0"/>
              <a:t>계정 생성 및 접속 방법</a:t>
            </a:r>
            <a:endParaRPr lang="en-US" sz="6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08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49F6794-137E-4ABB-A933-0B354FD2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1"/>
            <a:ext cx="11708674" cy="1270362"/>
          </a:xfrm>
        </p:spPr>
        <p:txBody>
          <a:bodyPr/>
          <a:lstStyle/>
          <a:p>
            <a:r>
              <a:rPr lang="en-US" dirty="0">
                <a:latin typeface="+mn-ea"/>
                <a:ea typeface="+mn-ea"/>
              </a:rPr>
              <a:t>O’Reilly </a:t>
            </a:r>
            <a:r>
              <a:rPr lang="ko-KR" altLang="en-US" dirty="0">
                <a:latin typeface="+mn-ea"/>
                <a:ea typeface="+mn-ea"/>
              </a:rPr>
              <a:t>계정 생성 방법</a:t>
            </a:r>
            <a:br>
              <a:rPr lang="en-US" altLang="ko-KR" dirty="0">
                <a:latin typeface="+mn-ea"/>
                <a:ea typeface="+mn-ea"/>
              </a:rPr>
            </a:br>
            <a:r>
              <a:rPr lang="ko-KR" altLang="en-US" sz="2400" b="0" dirty="0">
                <a:solidFill>
                  <a:schemeClr val="tx1"/>
                </a:solidFill>
                <a:latin typeface="+mn-ea"/>
                <a:ea typeface="+mn-ea"/>
              </a:rPr>
              <a:t>도서관 사이트 또는 </a:t>
            </a:r>
            <a:r>
              <a:rPr lang="en-US" altLang="ko-KR" sz="2400" b="0" dirty="0">
                <a:solidFill>
                  <a:schemeClr val="tx1"/>
                </a:solidFill>
                <a:latin typeface="+mn-ea"/>
                <a:ea typeface="+mn-ea"/>
              </a:rPr>
              <a:t>Direct URL</a:t>
            </a:r>
            <a:r>
              <a:rPr lang="ko-KR" altLang="en-US" sz="2400" b="0" dirty="0">
                <a:solidFill>
                  <a:schemeClr val="tx1"/>
                </a:solidFill>
                <a:latin typeface="+mn-ea"/>
                <a:ea typeface="+mn-ea"/>
              </a:rPr>
              <a:t>을 통해 접속 후</a:t>
            </a:r>
            <a:r>
              <a:rPr lang="en-US" altLang="ko-KR" sz="2400" b="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2400" i="1" dirty="0">
                <a:solidFill>
                  <a:schemeClr val="tx1"/>
                </a:solidFill>
                <a:latin typeface="+mn-ea"/>
                <a:ea typeface="+mn-ea"/>
              </a:rPr>
              <a:t>Not listed? Click here</a:t>
            </a:r>
            <a:r>
              <a:rPr lang="en-US" altLang="ko-KR" sz="24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2400" b="0" dirty="0">
                <a:solidFill>
                  <a:schemeClr val="tx1"/>
                </a:solidFill>
                <a:latin typeface="+mn-ea"/>
                <a:ea typeface="+mn-ea"/>
              </a:rPr>
              <a:t>선택</a:t>
            </a:r>
            <a:endParaRPr lang="en-US" sz="24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9953F0C-C019-4E75-B269-20DEBF765C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8614"/>
          <a:stretch/>
        </p:blipFill>
        <p:spPr>
          <a:xfrm>
            <a:off x="757084" y="1531842"/>
            <a:ext cx="10677832" cy="47216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05A7B07-0582-4D31-8DC6-11D6E86DB1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4193" y="4356412"/>
            <a:ext cx="4041027" cy="21583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21">
            <a:extLst>
              <a:ext uri="{FF2B5EF4-FFF2-40B4-BE49-F238E27FC236}">
                <a16:creationId xmlns:a16="http://schemas.microsoft.com/office/drawing/2014/main" id="{65A94AB8-B24F-413D-AB07-CBEAC6D9C009}"/>
              </a:ext>
            </a:extLst>
          </p:cNvPr>
          <p:cNvSpPr/>
          <p:nvPr/>
        </p:nvSpPr>
        <p:spPr>
          <a:xfrm>
            <a:off x="3985877" y="4269911"/>
            <a:ext cx="1882908" cy="3367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55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CA9126-709A-4AAF-9624-202A50D51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0"/>
            <a:ext cx="11708674" cy="1397947"/>
          </a:xfrm>
        </p:spPr>
        <p:txBody>
          <a:bodyPr/>
          <a:lstStyle/>
          <a:p>
            <a:r>
              <a:rPr lang="en-US" dirty="0">
                <a:latin typeface="+mn-ea"/>
                <a:ea typeface="+mn-ea"/>
              </a:rPr>
              <a:t>O’Reilly </a:t>
            </a:r>
            <a:r>
              <a:rPr lang="ko-KR" altLang="en-US" dirty="0">
                <a:latin typeface="+mn-ea"/>
                <a:ea typeface="+mn-ea"/>
              </a:rPr>
              <a:t>계정 생성 방법</a:t>
            </a:r>
            <a:br>
              <a:rPr lang="en-US" altLang="ko-KR" dirty="0">
                <a:latin typeface="+mn-ea"/>
                <a:ea typeface="+mn-ea"/>
              </a:rPr>
            </a:br>
            <a:r>
              <a:rPr lang="ko-KR" altLang="en-US" sz="2400" b="0" dirty="0">
                <a:solidFill>
                  <a:schemeClr val="tx1"/>
                </a:solidFill>
                <a:latin typeface="+mn-ea"/>
                <a:ea typeface="+mn-ea"/>
              </a:rPr>
              <a:t>기관 메일주소</a:t>
            </a:r>
            <a:r>
              <a:rPr lang="en-US" altLang="ko-KR" sz="2400" b="0" dirty="0">
                <a:solidFill>
                  <a:schemeClr val="tx1"/>
                </a:solidFill>
                <a:latin typeface="+mn-ea"/>
                <a:ea typeface="+mn-ea"/>
              </a:rPr>
              <a:t>(@proquest.ac.kr </a:t>
            </a:r>
            <a:r>
              <a:rPr lang="ko-KR" altLang="en-US" sz="2400" b="0" dirty="0">
                <a:solidFill>
                  <a:schemeClr val="tx1"/>
                </a:solidFill>
                <a:latin typeface="+mn-ea"/>
                <a:ea typeface="+mn-ea"/>
              </a:rPr>
              <a:t>등</a:t>
            </a:r>
            <a:r>
              <a:rPr lang="en-US" altLang="ko-KR" sz="2400" b="0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r>
              <a:rPr lang="ko-KR" altLang="en-US" sz="2400" b="0" dirty="0">
                <a:solidFill>
                  <a:schemeClr val="tx1"/>
                </a:solidFill>
                <a:latin typeface="+mn-ea"/>
                <a:ea typeface="+mn-ea"/>
              </a:rPr>
              <a:t> 입력 후 </a:t>
            </a:r>
            <a:r>
              <a:rPr lang="en-US" altLang="ko-KR" sz="2400" i="1" dirty="0">
                <a:solidFill>
                  <a:schemeClr val="tx1"/>
                </a:solidFill>
                <a:latin typeface="+mn-ea"/>
                <a:ea typeface="+mn-ea"/>
              </a:rPr>
              <a:t>Let’s Go </a:t>
            </a:r>
            <a:r>
              <a:rPr lang="ko-KR" altLang="en-US" sz="2400" b="0" dirty="0">
                <a:solidFill>
                  <a:schemeClr val="tx1"/>
                </a:solidFill>
                <a:latin typeface="+mn-ea"/>
                <a:ea typeface="+mn-ea"/>
              </a:rPr>
              <a:t>버튼 클릭</a:t>
            </a:r>
            <a:br>
              <a:rPr lang="en-US" altLang="ko-KR" sz="2400" b="0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ko-KR" altLang="en-US" sz="2400" b="0" dirty="0">
                <a:solidFill>
                  <a:schemeClr val="tx1"/>
                </a:solidFill>
                <a:latin typeface="+mn-ea"/>
                <a:ea typeface="+mn-ea"/>
              </a:rPr>
              <a:t>기입한 기관 </a:t>
            </a:r>
            <a:r>
              <a:rPr lang="ko-KR" altLang="en-US" sz="2400" b="0" dirty="0">
                <a:solidFill>
                  <a:schemeClr val="tx1"/>
                </a:solidFill>
                <a:latin typeface="+mn-ea"/>
              </a:rPr>
              <a:t>메일에서 </a:t>
            </a:r>
            <a:r>
              <a:rPr lang="en-US" altLang="ko-KR" sz="2400" b="0" dirty="0">
                <a:solidFill>
                  <a:schemeClr val="tx1"/>
                </a:solidFill>
                <a:latin typeface="+mn-ea"/>
              </a:rPr>
              <a:t>O’Reilly</a:t>
            </a:r>
            <a:r>
              <a:rPr lang="ko-KR" altLang="en-US" sz="2400" b="0" dirty="0">
                <a:solidFill>
                  <a:schemeClr val="tx1"/>
                </a:solidFill>
                <a:latin typeface="+mn-ea"/>
              </a:rPr>
              <a:t>에서 보낸 메일 확인</a:t>
            </a:r>
            <a:endParaRPr lang="en-US" sz="24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255D217-55BE-4256-ACF5-A91CACF0A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904" y="1697850"/>
            <a:ext cx="10680192" cy="4862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5413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B11D26A-8235-4E62-8BFE-3CC85E42A389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2123" t="12021" r="15873" b="28565"/>
          <a:stretch/>
        </p:blipFill>
        <p:spPr>
          <a:xfrm>
            <a:off x="2728351" y="1524681"/>
            <a:ext cx="6735299" cy="533331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1804F07-A05E-431E-9DA6-29ADF5E5A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0"/>
            <a:ext cx="11708674" cy="1630153"/>
          </a:xfrm>
        </p:spPr>
        <p:txBody>
          <a:bodyPr/>
          <a:lstStyle/>
          <a:p>
            <a:r>
              <a:rPr lang="en-US" dirty="0">
                <a:latin typeface="+mn-ea"/>
                <a:ea typeface="+mn-ea"/>
              </a:rPr>
              <a:t>O’Reilly </a:t>
            </a:r>
            <a:r>
              <a:rPr lang="ko-KR" altLang="en-US" dirty="0">
                <a:latin typeface="+mn-ea"/>
                <a:ea typeface="+mn-ea"/>
              </a:rPr>
              <a:t>계정 생성 방법</a:t>
            </a:r>
            <a:br>
              <a:rPr lang="en-US" altLang="ko-KR" dirty="0">
                <a:latin typeface="+mn-ea"/>
                <a:ea typeface="+mn-ea"/>
              </a:rPr>
            </a:br>
            <a:r>
              <a:rPr lang="ko-KR" altLang="en-US" sz="2400" b="0" dirty="0">
                <a:solidFill>
                  <a:schemeClr val="tx1"/>
                </a:solidFill>
                <a:latin typeface="+mn-ea"/>
                <a:ea typeface="+mn-ea"/>
              </a:rPr>
              <a:t>기입한 기관 메일에서 </a:t>
            </a:r>
            <a:r>
              <a:rPr lang="en-US" altLang="ko-KR" sz="2400" b="0" dirty="0">
                <a:solidFill>
                  <a:schemeClr val="tx1"/>
                </a:solidFill>
                <a:latin typeface="+mn-ea"/>
                <a:ea typeface="+mn-ea"/>
              </a:rPr>
              <a:t>O’Reilly</a:t>
            </a:r>
            <a:r>
              <a:rPr lang="ko-KR" altLang="en-US" sz="2400" b="0" dirty="0">
                <a:solidFill>
                  <a:schemeClr val="tx1"/>
                </a:solidFill>
                <a:latin typeface="+mn-ea"/>
                <a:ea typeface="+mn-ea"/>
              </a:rPr>
              <a:t>에서 보낸 메일 확인</a:t>
            </a:r>
            <a:br>
              <a:rPr lang="en-US" altLang="ko-KR" sz="2400" b="0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ko-KR" altLang="en-US" sz="2400" b="0" dirty="0">
                <a:solidFill>
                  <a:schemeClr val="tx1"/>
                </a:solidFill>
                <a:latin typeface="+mn-ea"/>
                <a:ea typeface="+mn-ea"/>
              </a:rPr>
              <a:t>메일 내 </a:t>
            </a:r>
            <a:r>
              <a:rPr lang="ko-KR" altLang="en-US" sz="2400" dirty="0">
                <a:solidFill>
                  <a:schemeClr val="tx1"/>
                </a:solidFill>
                <a:latin typeface="+mn-ea"/>
                <a:ea typeface="+mn-ea"/>
              </a:rPr>
              <a:t>활성화 링크</a:t>
            </a:r>
            <a:r>
              <a:rPr lang="ko-KR" altLang="en-US" sz="2400" b="0" dirty="0">
                <a:solidFill>
                  <a:schemeClr val="tx1"/>
                </a:solidFill>
                <a:latin typeface="+mn-ea"/>
                <a:ea typeface="+mn-ea"/>
              </a:rPr>
              <a:t> 클릭 후 </a:t>
            </a:r>
            <a:r>
              <a:rPr lang="ko-KR" altLang="en-US" sz="2400" dirty="0">
                <a:solidFill>
                  <a:schemeClr val="tx1"/>
                </a:solidFill>
                <a:latin typeface="+mn-ea"/>
                <a:ea typeface="+mn-ea"/>
              </a:rPr>
              <a:t>비밀번호를 설정</a:t>
            </a:r>
            <a:r>
              <a:rPr lang="ko-KR" altLang="en-US" sz="2400" b="0" dirty="0">
                <a:solidFill>
                  <a:schemeClr val="tx1"/>
                </a:solidFill>
                <a:latin typeface="+mn-ea"/>
                <a:ea typeface="+mn-ea"/>
              </a:rPr>
              <a:t>하여 개인 계정 생성 완료</a:t>
            </a:r>
            <a:endParaRPr lang="en-US" sz="24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5BEF599D-2289-4628-860D-0A2342907378}"/>
              </a:ext>
            </a:extLst>
          </p:cNvPr>
          <p:cNvSpPr/>
          <p:nvPr/>
        </p:nvSpPr>
        <p:spPr>
          <a:xfrm>
            <a:off x="4019127" y="4484632"/>
            <a:ext cx="2602390" cy="5245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85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02229-82B2-4173-816B-E26766B8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0"/>
            <a:ext cx="11708674" cy="1379555"/>
          </a:xfrm>
        </p:spPr>
        <p:txBody>
          <a:bodyPr/>
          <a:lstStyle/>
          <a:p>
            <a:r>
              <a:rPr lang="en-US" dirty="0">
                <a:latin typeface="+mn-ea"/>
                <a:ea typeface="+mn-ea"/>
              </a:rPr>
              <a:t>O’Reilly </a:t>
            </a:r>
            <a:r>
              <a:rPr lang="ko-KR" altLang="en-US" dirty="0">
                <a:latin typeface="+mn-ea"/>
                <a:ea typeface="+mn-ea"/>
              </a:rPr>
              <a:t>계정 생성 방법</a:t>
            </a:r>
            <a:br>
              <a:rPr lang="en-US" altLang="ko-KR" dirty="0">
                <a:latin typeface="+mn-ea"/>
                <a:ea typeface="+mn-ea"/>
              </a:rPr>
            </a:br>
            <a:r>
              <a:rPr lang="ko-KR" altLang="en-US" sz="2400" b="0" dirty="0">
                <a:solidFill>
                  <a:schemeClr val="tx1"/>
                </a:solidFill>
                <a:latin typeface="+mn-ea"/>
              </a:rPr>
              <a:t>메일 내 </a:t>
            </a: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활성화 링크</a:t>
            </a:r>
            <a:r>
              <a:rPr lang="ko-KR" altLang="en-US" sz="2400" b="0" dirty="0">
                <a:solidFill>
                  <a:schemeClr val="tx1"/>
                </a:solidFill>
                <a:latin typeface="+mn-ea"/>
              </a:rPr>
              <a:t> 클릭 후 </a:t>
            </a: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비밀번호를 설정</a:t>
            </a:r>
            <a:r>
              <a:rPr lang="ko-KR" altLang="en-US" sz="2400" b="0" dirty="0">
                <a:solidFill>
                  <a:schemeClr val="tx1"/>
                </a:solidFill>
                <a:latin typeface="+mn-ea"/>
              </a:rPr>
              <a:t>하여 개인 계정 생성 완료</a:t>
            </a:r>
            <a:endParaRPr lang="en-US" sz="2400" dirty="0">
              <a:latin typeface="+mn-ea"/>
              <a:ea typeface="+mn-ea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A6D75A5D-EBFC-46B6-A27C-151C1821DB01}"/>
              </a:ext>
            </a:extLst>
          </p:cNvPr>
          <p:cNvGrpSpPr/>
          <p:nvPr/>
        </p:nvGrpSpPr>
        <p:grpSpPr>
          <a:xfrm>
            <a:off x="1750551" y="1562436"/>
            <a:ext cx="8690899" cy="5074849"/>
            <a:chOff x="1414463" y="1073698"/>
            <a:chExt cx="9363075" cy="546735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13FF8143-6283-4912-903B-F7B582051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14463" y="1073698"/>
              <a:ext cx="9363075" cy="54673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391600DA-E3AE-4C3C-B375-0DE0DCC76AED}"/>
                </a:ext>
              </a:extLst>
            </p:cNvPr>
            <p:cNvSpPr/>
            <p:nvPr/>
          </p:nvSpPr>
          <p:spPr>
            <a:xfrm>
              <a:off x="2932386" y="3381702"/>
              <a:ext cx="2081048" cy="181303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F900805E-9747-4913-8389-0CB94D99C979}"/>
                </a:ext>
              </a:extLst>
            </p:cNvPr>
            <p:cNvSpPr/>
            <p:nvPr/>
          </p:nvSpPr>
          <p:spPr>
            <a:xfrm>
              <a:off x="3108960" y="2971800"/>
              <a:ext cx="541020" cy="181303"/>
            </a:xfrm>
            <a:prstGeom prst="roundRect">
              <a:avLst/>
            </a:prstGeom>
            <a:solidFill>
              <a:srgbClr val="F9F9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498FBB92-B8E4-47A1-A7B3-3855709EE15F}"/>
                </a:ext>
              </a:extLst>
            </p:cNvPr>
            <p:cNvSpPr/>
            <p:nvPr/>
          </p:nvSpPr>
          <p:spPr>
            <a:xfrm>
              <a:off x="6341269" y="2985462"/>
              <a:ext cx="541020" cy="181303"/>
            </a:xfrm>
            <a:prstGeom prst="roundRect">
              <a:avLst/>
            </a:prstGeom>
            <a:solidFill>
              <a:srgbClr val="F9F9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06467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02229-82B2-4173-816B-E26766B8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1"/>
            <a:ext cx="11708674" cy="1108804"/>
          </a:xfrm>
        </p:spPr>
        <p:txBody>
          <a:bodyPr/>
          <a:lstStyle/>
          <a:p>
            <a:r>
              <a:rPr lang="en-US" dirty="0">
                <a:latin typeface="+mn-ea"/>
                <a:ea typeface="+mn-ea"/>
              </a:rPr>
              <a:t>O’Reilly </a:t>
            </a:r>
            <a:r>
              <a:rPr lang="ko-KR" altLang="en-US" dirty="0">
                <a:latin typeface="+mn-ea"/>
                <a:ea typeface="+mn-ea"/>
              </a:rPr>
              <a:t>접속 방법 </a:t>
            </a:r>
            <a:r>
              <a:rPr lang="en-US" altLang="ko-KR" dirty="0">
                <a:latin typeface="+mn-ea"/>
                <a:ea typeface="+mn-ea"/>
              </a:rPr>
              <a:t>– </a:t>
            </a:r>
            <a:r>
              <a:rPr lang="ko-KR" altLang="en-US" dirty="0">
                <a:latin typeface="+mn-ea"/>
                <a:ea typeface="+mn-ea"/>
              </a:rPr>
              <a:t>계정 생성 후</a:t>
            </a:r>
            <a:br>
              <a:rPr lang="en-US" altLang="ko-KR" dirty="0">
                <a:latin typeface="+mn-ea"/>
                <a:ea typeface="+mn-ea"/>
              </a:rPr>
            </a:br>
            <a:r>
              <a:rPr lang="ko-KR" altLang="en-US" sz="2400" b="0" dirty="0">
                <a:solidFill>
                  <a:schemeClr val="tx1"/>
                </a:solidFill>
                <a:latin typeface="+mn-ea"/>
              </a:rPr>
              <a:t>도서관 사이트를 통해 접속 후</a:t>
            </a:r>
            <a:r>
              <a:rPr lang="en-US" altLang="ko-KR" sz="2400" b="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400" i="1" dirty="0">
                <a:solidFill>
                  <a:schemeClr val="tx1"/>
                </a:solidFill>
                <a:latin typeface="+mn-ea"/>
              </a:rPr>
              <a:t>Already a user? Click here.</a:t>
            </a:r>
            <a:r>
              <a:rPr lang="en-US" altLang="ko-KR" sz="2400" b="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2400" b="0" dirty="0">
                <a:solidFill>
                  <a:schemeClr val="tx1"/>
                </a:solidFill>
                <a:latin typeface="+mn-ea"/>
              </a:rPr>
              <a:t>클릭</a:t>
            </a:r>
            <a:endParaRPr lang="en-US" sz="24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B893968-1C5D-4628-994B-C634B1CC7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904" y="1559702"/>
            <a:ext cx="10680192" cy="4862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21">
            <a:extLst>
              <a:ext uri="{FF2B5EF4-FFF2-40B4-BE49-F238E27FC236}">
                <a16:creationId xmlns:a16="http://schemas.microsoft.com/office/drawing/2014/main" id="{2ED4B2D4-6EE3-445B-A701-302E5CE08489}"/>
              </a:ext>
            </a:extLst>
          </p:cNvPr>
          <p:cNvSpPr/>
          <p:nvPr/>
        </p:nvSpPr>
        <p:spPr>
          <a:xfrm>
            <a:off x="3893003" y="4646560"/>
            <a:ext cx="1838326" cy="4057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25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02229-82B2-4173-816B-E26766B8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1"/>
            <a:ext cx="11708674" cy="1242522"/>
          </a:xfrm>
        </p:spPr>
        <p:txBody>
          <a:bodyPr/>
          <a:lstStyle/>
          <a:p>
            <a:r>
              <a:rPr lang="en-US" dirty="0">
                <a:latin typeface="+mn-ea"/>
                <a:ea typeface="+mn-ea"/>
              </a:rPr>
              <a:t>O’Reilly </a:t>
            </a:r>
            <a:r>
              <a:rPr lang="ko-KR" altLang="en-US" dirty="0">
                <a:latin typeface="+mn-ea"/>
                <a:ea typeface="+mn-ea"/>
              </a:rPr>
              <a:t>접속 방법 </a:t>
            </a:r>
            <a:r>
              <a:rPr lang="en-US" altLang="ko-KR" dirty="0">
                <a:latin typeface="+mn-ea"/>
                <a:ea typeface="+mn-ea"/>
              </a:rPr>
              <a:t>– </a:t>
            </a:r>
            <a:r>
              <a:rPr lang="ko-KR" altLang="en-US" dirty="0">
                <a:latin typeface="+mn-ea"/>
                <a:ea typeface="+mn-ea"/>
              </a:rPr>
              <a:t>계정 생성 후</a:t>
            </a:r>
            <a:br>
              <a:rPr lang="en-US" altLang="ko-KR" dirty="0">
                <a:latin typeface="+mn-ea"/>
                <a:ea typeface="+mn-ea"/>
              </a:rPr>
            </a:br>
            <a:r>
              <a:rPr lang="en-US" altLang="ko-KR" sz="2400" b="0" dirty="0">
                <a:solidFill>
                  <a:schemeClr val="tx1"/>
                </a:solidFill>
              </a:rPr>
              <a:t>O’Reilly </a:t>
            </a:r>
            <a:r>
              <a:rPr lang="ko-KR" altLang="en-US" sz="2400" b="0" dirty="0">
                <a:solidFill>
                  <a:schemeClr val="tx1"/>
                </a:solidFill>
              </a:rPr>
              <a:t>사이트</a:t>
            </a:r>
            <a:r>
              <a:rPr lang="en-US" altLang="ko-KR" sz="2400" b="0" dirty="0">
                <a:solidFill>
                  <a:schemeClr val="tx1"/>
                </a:solidFill>
              </a:rPr>
              <a:t>(</a:t>
            </a:r>
            <a:r>
              <a:rPr lang="en-US" altLang="ko-KR" sz="2400" b="0" dirty="0">
                <a:solidFill>
                  <a:schemeClr val="tx1"/>
                </a:solidFill>
                <a:hlinkClick r:id="rId4"/>
              </a:rPr>
              <a:t>https://www.oreilly.com</a:t>
            </a:r>
            <a:r>
              <a:rPr lang="en-US" altLang="ko-KR" sz="2400" b="0" dirty="0">
                <a:solidFill>
                  <a:schemeClr val="tx1"/>
                </a:solidFill>
              </a:rPr>
              <a:t>)</a:t>
            </a:r>
            <a:r>
              <a:rPr lang="ko-KR" altLang="en-US" sz="2400" b="0" dirty="0">
                <a:solidFill>
                  <a:schemeClr val="tx1"/>
                </a:solidFill>
              </a:rPr>
              <a:t>에서</a:t>
            </a:r>
            <a:r>
              <a:rPr lang="en-US" altLang="ko-KR" sz="2400" b="0" dirty="0">
                <a:solidFill>
                  <a:schemeClr val="tx1"/>
                </a:solidFill>
              </a:rPr>
              <a:t> </a:t>
            </a:r>
            <a:r>
              <a:rPr lang="en-US" altLang="ko-KR" sz="2400" dirty="0">
                <a:solidFill>
                  <a:schemeClr val="tx1"/>
                </a:solidFill>
              </a:rPr>
              <a:t>Sign-in</a:t>
            </a:r>
            <a:r>
              <a:rPr lang="ko-KR" altLang="en-US" sz="2400" b="0" dirty="0">
                <a:solidFill>
                  <a:schemeClr val="tx1"/>
                </a:solidFill>
              </a:rPr>
              <a:t>으로 간편하게 접속</a:t>
            </a:r>
            <a:endParaRPr lang="en-US" sz="24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481EC56-8B6E-432C-AF5B-67E9585C65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104" y="1425403"/>
            <a:ext cx="10133793" cy="5147837"/>
          </a:xfrm>
          <a:prstGeom prst="rect">
            <a:avLst/>
          </a:prstGeom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53FDF461-4C82-450F-9682-129EEC3F602E}"/>
              </a:ext>
            </a:extLst>
          </p:cNvPr>
          <p:cNvSpPr/>
          <p:nvPr/>
        </p:nvSpPr>
        <p:spPr>
          <a:xfrm>
            <a:off x="9355567" y="1655387"/>
            <a:ext cx="733829" cy="4057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02229-82B2-4173-816B-E26766B8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0"/>
            <a:ext cx="11708674" cy="1118339"/>
          </a:xfrm>
        </p:spPr>
        <p:txBody>
          <a:bodyPr/>
          <a:lstStyle/>
          <a:p>
            <a:r>
              <a:rPr lang="en-US" dirty="0">
                <a:latin typeface="+mn-ea"/>
                <a:ea typeface="+mn-ea"/>
              </a:rPr>
              <a:t>O’Reilly </a:t>
            </a:r>
            <a:r>
              <a:rPr lang="ko-KR" altLang="en-US" dirty="0">
                <a:latin typeface="+mn-ea"/>
                <a:ea typeface="+mn-ea"/>
              </a:rPr>
              <a:t>접속 방법 </a:t>
            </a:r>
            <a:r>
              <a:rPr lang="en-US" altLang="ko-KR" dirty="0">
                <a:latin typeface="+mn-ea"/>
                <a:ea typeface="+mn-ea"/>
              </a:rPr>
              <a:t>– </a:t>
            </a:r>
            <a:r>
              <a:rPr lang="ko-KR" altLang="en-US" dirty="0">
                <a:latin typeface="+mn-ea"/>
                <a:ea typeface="+mn-ea"/>
              </a:rPr>
              <a:t>계정 생성 후</a:t>
            </a:r>
            <a:br>
              <a:rPr lang="en-US" altLang="ko-KR" dirty="0">
                <a:latin typeface="+mn-ea"/>
                <a:ea typeface="+mn-ea"/>
              </a:rPr>
            </a:br>
            <a:r>
              <a:rPr lang="ko-KR" altLang="en-US" sz="2400" b="0" dirty="0">
                <a:solidFill>
                  <a:schemeClr val="tx1"/>
                </a:solidFill>
                <a:latin typeface="+mn-ea"/>
                <a:ea typeface="+mn-ea"/>
              </a:rPr>
              <a:t>개인 계정으로 </a:t>
            </a:r>
            <a:r>
              <a:rPr lang="en-US" altLang="ko-KR" sz="2400" b="0" dirty="0">
                <a:solidFill>
                  <a:schemeClr val="tx1"/>
                </a:solidFill>
                <a:latin typeface="+mn-ea"/>
                <a:ea typeface="+mn-ea"/>
              </a:rPr>
              <a:t>O’Reilly</a:t>
            </a:r>
            <a:r>
              <a:rPr lang="ko-KR" altLang="en-US" sz="2400" b="0" dirty="0">
                <a:solidFill>
                  <a:schemeClr val="tx1"/>
                </a:solidFill>
                <a:latin typeface="+mn-ea"/>
                <a:ea typeface="+mn-ea"/>
              </a:rPr>
              <a:t>에 로그인</a:t>
            </a:r>
            <a:endParaRPr lang="en-US" sz="24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3E7F81B-8C95-4FDF-A597-2C2B549B9DB2}"/>
              </a:ext>
            </a:extLst>
          </p:cNvPr>
          <p:cNvGrpSpPr/>
          <p:nvPr/>
        </p:nvGrpSpPr>
        <p:grpSpPr>
          <a:xfrm>
            <a:off x="1695450" y="1301220"/>
            <a:ext cx="8801100" cy="5257800"/>
            <a:chOff x="1695450" y="1301220"/>
            <a:chExt cx="88011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352D4F91-F970-4AB2-890A-2ADF0A331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95450" y="1301220"/>
              <a:ext cx="8801100" cy="5257800"/>
            </a:xfrm>
            <a:prstGeom prst="rect">
              <a:avLst/>
            </a:prstGeom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680AF44C-C0F5-47AE-89AC-880F0A56FE2D}"/>
                </a:ext>
              </a:extLst>
            </p:cNvPr>
            <p:cNvSpPr/>
            <p:nvPr/>
          </p:nvSpPr>
          <p:spPr>
            <a:xfrm>
              <a:off x="1932592" y="2602628"/>
              <a:ext cx="1892300" cy="241300"/>
            </a:xfrm>
            <a:prstGeom prst="rect">
              <a:avLst/>
            </a:prstGeom>
            <a:solidFill>
              <a:srgbClr val="E8F0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2383BEC-9F13-4250-8796-664D7BEA89CA}"/>
                </a:ext>
              </a:extLst>
            </p:cNvPr>
            <p:cNvSpPr/>
            <p:nvPr/>
          </p:nvSpPr>
          <p:spPr>
            <a:xfrm>
              <a:off x="1916828" y="3628949"/>
              <a:ext cx="1892300" cy="241300"/>
            </a:xfrm>
            <a:prstGeom prst="rect">
              <a:avLst/>
            </a:prstGeom>
            <a:solidFill>
              <a:srgbClr val="E8F0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55638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26F29A-3C94-4B15-8F7A-E46AB88321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8000" dirty="0">
                <a:latin typeface="+mn-ea"/>
                <a:ea typeface="+mn-ea"/>
              </a:rPr>
              <a:t>감사합니다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ED008FF-1F70-4D76-83F1-C33E6AD3F6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0762" y="3857379"/>
            <a:ext cx="10150475" cy="309562"/>
          </a:xfrm>
        </p:spPr>
        <p:txBody>
          <a:bodyPr/>
          <a:lstStyle/>
          <a:p>
            <a:r>
              <a:rPr lang="en-US" altLang="ko-KR" sz="2000" i="0">
                <a:latin typeface="+mj-ea"/>
                <a:ea typeface="+mj-ea"/>
              </a:rPr>
              <a:t>ProQuest </a:t>
            </a:r>
            <a:r>
              <a:rPr lang="ko-KR" altLang="en-US" sz="2000" i="0" dirty="0">
                <a:latin typeface="+mj-ea"/>
                <a:ea typeface="+mj-ea"/>
              </a:rPr>
              <a:t>한국지사</a:t>
            </a:r>
          </a:p>
        </p:txBody>
      </p:sp>
    </p:spTree>
    <p:extLst>
      <p:ext uri="{BB962C8B-B14F-4D97-AF65-F5344CB8AC3E}">
        <p14:creationId xmlns:p14="http://schemas.microsoft.com/office/powerpoint/2010/main" val="400371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226f688b-3abb-40a7-a628-e22e82daf9e5">Final Version</Status>
    <Seq xmlns="226f688b-3abb-40a7-a628-e22e82daf9e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F5307B948C904192ECB5497D8C5438" ma:contentTypeVersion="10" ma:contentTypeDescription="Create a new document." ma:contentTypeScope="" ma:versionID="81f13e246018742a926ea7e9d0fc3d6a">
  <xsd:schema xmlns:xsd="http://www.w3.org/2001/XMLSchema" xmlns:xs="http://www.w3.org/2001/XMLSchema" xmlns:p="http://schemas.microsoft.com/office/2006/metadata/properties" xmlns:ns1="226f688b-3abb-40a7-a628-e22e82daf9e5" xmlns:ns3="4f964b53-cc1b-4d92-99fd-493b914cac49" targetNamespace="http://schemas.microsoft.com/office/2006/metadata/properties" ma:root="true" ma:fieldsID="6b0a464dda0d238e1f8546051e5b77e3" ns1:_="" ns3:_="">
    <xsd:import namespace="226f688b-3abb-40a7-a628-e22e82daf9e5"/>
    <xsd:import namespace="4f964b53-cc1b-4d92-99fd-493b914cac49"/>
    <xsd:element name="properties">
      <xsd:complexType>
        <xsd:sequence>
          <xsd:element name="documentManagement">
            <xsd:complexType>
              <xsd:all>
                <xsd:element ref="ns1:Seq" minOccurs="0"/>
                <xsd:element ref="ns1:Status" minOccurs="0"/>
                <xsd:element ref="ns1:MediaServiceMetadata" minOccurs="0"/>
                <xsd:element ref="ns1:MediaServiceFastMetadata" minOccurs="0"/>
                <xsd:element ref="ns1:MediaServiceDateTaken" minOccurs="0"/>
                <xsd:element ref="ns3:SharedWithUsers" minOccurs="0"/>
                <xsd:element ref="ns3:SharedWithDetails" minOccurs="0"/>
                <xsd:element ref="ns1:MediaServiceAutoKeyPoints" minOccurs="0"/>
                <xsd:element ref="ns1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f688b-3abb-40a7-a628-e22e82daf9e5" elementFormDefault="qualified">
    <xsd:import namespace="http://schemas.microsoft.com/office/2006/documentManagement/types"/>
    <xsd:import namespace="http://schemas.microsoft.com/office/infopath/2007/PartnerControls"/>
    <xsd:element name="Seq" ma:index="0" nillable="true" ma:displayName="Seq" ma:decimals="1" ma:internalName="Seq">
      <xsd:simpleType>
        <xsd:restriction base="dms:Number"/>
      </xsd:simpleType>
    </xsd:element>
    <xsd:element name="Status" ma:index="3" nillable="true" ma:displayName="Status" ma:format="Dropdown" ma:internalName="Status">
      <xsd:simpleType>
        <xsd:restriction base="dms:Choice">
          <xsd:enumeration value="Training Outline"/>
          <xsd:enumeration value="SME Outline Approving"/>
          <xsd:enumeration value="Material in Draft"/>
          <xsd:enumeration value="SME Draft Reviewing"/>
          <xsd:enumeration value="Draft Revising"/>
          <xsd:enumeration value="SME Approved"/>
          <xsd:enumeration value="In Development"/>
          <xsd:enumeration value="Peer Review"/>
          <xsd:enumeration value="Final Polishing"/>
          <xsd:enumeration value="Pending Governance QA"/>
          <xsd:enumeration value="Final Version"/>
          <xsd:enumeration value="Posting to LG"/>
          <xsd:enumeration value="Live on LG"/>
          <xsd:enumeration value="Under Review"/>
          <xsd:enumeration value="Updating"/>
          <xsd:enumeration value="Archived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64b53-cc1b-4d92-99fd-493b914cac4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9DC158-ECB8-4D9E-B70F-1EE14FCF57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A0BAF4-7343-4AEE-A316-82E56BAFDEAA}">
  <ds:schemaRefs>
    <ds:schemaRef ds:uri="http://schemas.microsoft.com/office/2006/metadata/properties"/>
    <ds:schemaRef ds:uri="http://schemas.microsoft.com/office/infopath/2007/PartnerControls"/>
    <ds:schemaRef ds:uri="226f688b-3abb-40a7-a628-e22e82daf9e5"/>
  </ds:schemaRefs>
</ds:datastoreItem>
</file>

<file path=customXml/itemProps3.xml><?xml version="1.0" encoding="utf-8"?>
<ds:datastoreItem xmlns:ds="http://schemas.openxmlformats.org/officeDocument/2006/customXml" ds:itemID="{C6D340DB-BB81-4326-A1CB-3F6EDB75AD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f688b-3abb-40a7-a628-e22e82daf9e5"/>
    <ds:schemaRef ds:uri="4f964b53-cc1b-4d92-99fd-493b914cac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3967</TotalTime>
  <Words>488</Words>
  <Application>Microsoft Office PowerPoint</Application>
  <PresentationFormat>와이드스크린</PresentationFormat>
  <Paragraphs>44</Paragraphs>
  <Slides>9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Open Sans Light</vt:lpstr>
      <vt:lpstr>맑은 고딕</vt:lpstr>
      <vt:lpstr>Arial</vt:lpstr>
      <vt:lpstr>Calibri</vt:lpstr>
      <vt:lpstr>Calibri Light</vt:lpstr>
      <vt:lpstr>Office Theme</vt:lpstr>
      <vt:lpstr>O’Reilly For Higher Education: 계정 생성 및 접속 방법</vt:lpstr>
      <vt:lpstr>O’Reilly 계정 생성 방법 도서관 사이트 또는 Direct URL을 통해 접속 후 Not listed? Click here 선택</vt:lpstr>
      <vt:lpstr>O’Reilly 계정 생성 방법 기관 메일주소(@proquest.ac.kr 등) 입력 후 Let’s Go 버튼 클릭 기입한 기관 메일에서 O’Reilly에서 보낸 메일 확인</vt:lpstr>
      <vt:lpstr>O’Reilly 계정 생성 방법 기입한 기관 메일에서 O’Reilly에서 보낸 메일 확인 메일 내 활성화 링크 클릭 후 비밀번호를 설정하여 개인 계정 생성 완료</vt:lpstr>
      <vt:lpstr>O’Reilly 계정 생성 방법 메일 내 활성화 링크 클릭 후 비밀번호를 설정하여 개인 계정 생성 완료</vt:lpstr>
      <vt:lpstr>O’Reilly 접속 방법 – 계정 생성 후 도서관 사이트를 통해 접속 후 Already a user? Click here. 클릭</vt:lpstr>
      <vt:lpstr>O’Reilly 접속 방법 – 계정 생성 후 O’Reilly 사이트(https://www.oreilly.com)에서 Sign-in으로 간편하게 접속</vt:lpstr>
      <vt:lpstr>O’Reilly 접속 방법 – 계정 생성 후 개인 계정으로 O’Reilly에 로그인</vt:lpstr>
      <vt:lpstr>감사합니다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Summer Jung</cp:lastModifiedBy>
  <cp:revision>390</cp:revision>
  <cp:lastPrinted>2017-12-14T00:40:41Z</cp:lastPrinted>
  <dcterms:created xsi:type="dcterms:W3CDTF">2017-04-26T17:29:17Z</dcterms:created>
  <dcterms:modified xsi:type="dcterms:W3CDTF">2020-12-21T02:55:19Z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0x01010081F5307B948C904192ECB5497D8C5438</vt:lpwstr>
  </property>
  <property fmtid="{D5CDD505-2E9C-101B-9397-08002B2CF9AE}" pid="3" name="ArticulateGUID">
    <vt:lpwstr>C5893946-146A-48D0-9224-43423138EFB5</vt:lpwstr>
  </property>
  <property fmtid="{D5CDD505-2E9C-101B-9397-08002B2CF9AE}" pid="4" name="ArticulatePath">
    <vt:lpwstr>OREILLY - FOR USERS</vt:lpwstr>
  </property>
  <property fmtid="{D5CDD505-2E9C-101B-9397-08002B2CF9AE}" pid="5" name="Governance Status">
    <vt:lpwstr>Passed Governance</vt:lpwstr>
  </property>
  <property fmtid="{D5CDD505-2E9C-101B-9397-08002B2CF9AE}" pid="6" name="Governance Owner">
    <vt:lpwstr>Daniela Cason</vt:lpwstr>
  </property>
</Properties>
</file>